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65" r:id="rId5"/>
    <p:sldId id="266" r:id="rId6"/>
    <p:sldId id="267" r:id="rId7"/>
    <p:sldId id="261" r:id="rId8"/>
    <p:sldId id="270" r:id="rId9"/>
    <p:sldId id="271" r:id="rId10"/>
    <p:sldId id="272" r:id="rId11"/>
    <p:sldId id="27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66792" autoAdjust="0"/>
  </p:normalViewPr>
  <p:slideViewPr>
    <p:cSldViewPr snapToGrid="0">
      <p:cViewPr>
        <p:scale>
          <a:sx n="66" d="100"/>
          <a:sy n="66" d="100"/>
        </p:scale>
        <p:origin x="-1398" y="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54779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Ké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45"/>
          </a:xfrm>
        </p:spPr>
      </p:pic>
      <p:sp>
        <p:nvSpPr>
          <p:cNvPr id="7" name="Tartalom helye 2"/>
          <p:cNvSpPr txBox="1">
            <a:spLocks/>
          </p:cNvSpPr>
          <p:nvPr/>
        </p:nvSpPr>
        <p:spPr>
          <a:xfrm rot="21115592">
            <a:off x="3332537" y="2383171"/>
            <a:ext cx="2847362" cy="77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Szövegdoboz 3"/>
          <p:cNvSpPr txBox="1"/>
          <p:nvPr/>
        </p:nvSpPr>
        <p:spPr>
          <a:xfrm rot="20690923">
            <a:off x="3951529" y="2458087"/>
            <a:ext cx="153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latin typeface="Arial" pitchFamily="34" charset="0"/>
                <a:cs typeface="Arial" pitchFamily="34" charset="0"/>
              </a:rPr>
              <a:t>Helpdesk</a:t>
            </a:r>
            <a:endParaRPr lang="hu-H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544073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2000" dirty="0" err="1" smtClean="0">
                <a:latin typeface="Arial" pitchFamily="34" charset="0"/>
                <a:cs typeface="Arial" pitchFamily="34" charset="0"/>
              </a:rPr>
              <a:t>Helpdesk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09358" y="185985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Kép 4" descr="g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1" y="1378673"/>
            <a:ext cx="3037660" cy="303766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00101" y="2400300"/>
            <a:ext cx="4278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Arial" pitchFamily="34" charset="0"/>
                <a:cs typeface="Arial" pitchFamily="34" charset="0"/>
              </a:rPr>
              <a:t>Tóth László</a:t>
            </a:r>
          </a:p>
          <a:p>
            <a:pPr algn="ctr"/>
            <a:r>
              <a:rPr lang="hu-HU" sz="3200" dirty="0" smtClean="0">
                <a:cs typeface="Arial" pitchFamily="34" charset="0"/>
              </a:rPr>
              <a:t>Mérnökinformatikus</a:t>
            </a:r>
          </a:p>
          <a:p>
            <a:pPr algn="ctr"/>
            <a:r>
              <a:rPr lang="hu-HU" sz="3200" dirty="0" err="1" smtClean="0">
                <a:cs typeface="Arial" pitchFamily="34" charset="0"/>
              </a:rPr>
              <a:t>Bsc</a:t>
            </a:r>
            <a:endParaRPr lang="hu-HU" sz="3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>
            <a:spLocks noGrp="1"/>
          </p:cNvSpPr>
          <p:nvPr>
            <p:ph type="ctrTitle"/>
          </p:nvPr>
        </p:nvSpPr>
        <p:spPr>
          <a:xfrm rot="20544073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2000" dirty="0" err="1" smtClean="0">
                <a:latin typeface="Arial" pitchFamily="34" charset="0"/>
                <a:cs typeface="Arial" pitchFamily="34" charset="0"/>
              </a:rPr>
              <a:t>Helpdesk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177143" y="1039584"/>
            <a:ext cx="53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smtClean="0"/>
              <a:t>Mit vártam a </a:t>
            </a:r>
            <a:r>
              <a:rPr lang="hu-HU" sz="4000" b="1" dirty="0" smtClean="0"/>
              <a:t>képzéstől?</a:t>
            </a:r>
            <a:endParaRPr lang="hu-HU" sz="40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624114" y="216263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Új piacképes technológiák megismerése</a:t>
            </a:r>
          </a:p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Gyakorlati  tudás </a:t>
            </a:r>
          </a:p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Betekintést egy </a:t>
            </a:r>
            <a:r>
              <a:rPr lang="hu-HU" sz="2800" dirty="0" smtClean="0"/>
              <a:t>szoftver </a:t>
            </a:r>
            <a:r>
              <a:rPr lang="hu-HU" sz="2800" dirty="0" smtClean="0"/>
              <a:t>fejlesztésének </a:t>
            </a:r>
            <a:r>
              <a:rPr lang="hu-HU" sz="2800" dirty="0" smtClean="0"/>
              <a:t>folyamatába</a:t>
            </a:r>
            <a:endParaRPr lang="hu-HU" sz="2800" dirty="0" smtClean="0"/>
          </a:p>
          <a:p>
            <a:pPr algn="just">
              <a:buFont typeface="Arial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PYRAMID-Knowledge-hierarchy-triangle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253" y="2104571"/>
            <a:ext cx="2943576" cy="2466482"/>
          </a:xfrm>
          <a:prstGeom prst="rect">
            <a:avLst/>
          </a:prstGeom>
        </p:spPr>
      </p:pic>
      <p:sp>
        <p:nvSpPr>
          <p:cNvPr id="10" name="Cím 9"/>
          <p:cNvSpPr>
            <a:spLocks noGrp="1"/>
          </p:cNvSpPr>
          <p:nvPr>
            <p:ph type="ctrTitle"/>
          </p:nvPr>
        </p:nvSpPr>
        <p:spPr>
          <a:xfrm>
            <a:off x="0" y="957941"/>
            <a:ext cx="8088084" cy="1248229"/>
          </a:xfrm>
        </p:spPr>
        <p:txBody>
          <a:bodyPr>
            <a:noAutofit/>
          </a:bodyPr>
          <a:lstStyle/>
          <a:p>
            <a:r>
              <a:rPr lang="hu-HU" sz="4000" b="1" dirty="0" smtClean="0"/>
              <a:t>Az egyszerű feladatoktól komplex kihívásokig…</a:t>
            </a:r>
            <a:endParaRPr lang="hu-HU" sz="4000" b="1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471715" y="2598057"/>
            <a:ext cx="4405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Entitások </a:t>
            </a:r>
            <a:r>
              <a:rPr lang="hu-HU" sz="2800" dirty="0" smtClean="0"/>
              <a:t>és </a:t>
            </a:r>
            <a:r>
              <a:rPr lang="hu-HU" sz="2800" dirty="0" err="1" smtClean="0"/>
              <a:t>repositorik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Logolás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Spring </a:t>
            </a:r>
            <a:r>
              <a:rPr lang="hu-HU" sz="2800" dirty="0" err="1" smtClean="0"/>
              <a:t>S</a:t>
            </a:r>
            <a:r>
              <a:rPr lang="hu-HU" sz="2800" dirty="0" err="1" smtClean="0"/>
              <a:t>ecurity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Issuetracker</a:t>
            </a:r>
            <a:r>
              <a:rPr lang="hu-HU" sz="2800" dirty="0" smtClean="0"/>
              <a:t> </a:t>
            </a:r>
            <a:r>
              <a:rPr lang="hu-HU" sz="2800" dirty="0" smtClean="0"/>
              <a:t>integráció</a:t>
            </a:r>
            <a:endParaRPr lang="hu-HU" sz="2800" dirty="0"/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2378527" y="1045029"/>
            <a:ext cx="4298044" cy="820057"/>
          </a:xfrm>
        </p:spPr>
        <p:txBody>
          <a:bodyPr>
            <a:normAutofit fontScale="90000"/>
          </a:bodyPr>
          <a:lstStyle/>
          <a:p>
            <a:r>
              <a:rPr lang="hu-HU" b="1" dirty="0" err="1" smtClean="0"/>
              <a:t>Logolás</a:t>
            </a:r>
            <a:endParaRPr lang="hu-HU" b="1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391557" y="2151743"/>
            <a:ext cx="730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SL4j + </a:t>
            </a:r>
            <a:r>
              <a:rPr lang="hu-HU" sz="2800" dirty="0" err="1" smtClean="0"/>
              <a:t>logback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Különböző szintű  események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Fájlok maximális mérete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Wildfly</a:t>
            </a:r>
            <a:r>
              <a:rPr lang="hu-HU" sz="2800" dirty="0" smtClean="0"/>
              <a:t> és a </a:t>
            </a:r>
            <a:r>
              <a:rPr lang="hu-HU" sz="2800" dirty="0" err="1" smtClean="0"/>
              <a:t>logolás</a:t>
            </a:r>
            <a:endParaRPr lang="hu-HU" sz="2800" dirty="0"/>
          </a:p>
        </p:txBody>
      </p:sp>
    </p:spTree>
    <p:extLst>
      <p:ext uri="{BB962C8B-B14F-4D97-AF65-F5344CB8AC3E}">
        <p14:creationId xmlns="" xmlns:p14="http://schemas.microsoft.com/office/powerpoint/2010/main" val="20253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31045"/>
            <a:ext cx="7886700" cy="994172"/>
          </a:xfrm>
        </p:spPr>
        <p:txBody>
          <a:bodyPr/>
          <a:lstStyle/>
          <a:p>
            <a:r>
              <a:rPr lang="hu-HU" b="1" dirty="0" smtClean="0"/>
              <a:t>Spring </a:t>
            </a:r>
            <a:r>
              <a:rPr lang="hu-HU" b="1" dirty="0" err="1" smtClean="0"/>
              <a:t>Security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9470" y="2008413"/>
            <a:ext cx="7845879" cy="2624309"/>
          </a:xfrm>
        </p:spPr>
        <p:txBody>
          <a:bodyPr/>
          <a:lstStyle/>
          <a:p>
            <a:r>
              <a:rPr lang="hu-HU" dirty="0" smtClean="0"/>
              <a:t>A Login </a:t>
            </a:r>
            <a:r>
              <a:rPr lang="hu-HU" dirty="0" smtClean="0"/>
              <a:t>információkat más csapat tárolta</a:t>
            </a:r>
          </a:p>
          <a:p>
            <a:r>
              <a:rPr lang="hu-HU" dirty="0" smtClean="0"/>
              <a:t>Plusz </a:t>
            </a:r>
            <a:r>
              <a:rPr lang="hu-HU" dirty="0" smtClean="0"/>
              <a:t>adatok egy felhasználóhoz</a:t>
            </a:r>
          </a:p>
          <a:p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61307" y="1142999"/>
            <a:ext cx="7886700" cy="598546"/>
          </a:xfrm>
        </p:spPr>
        <p:txBody>
          <a:bodyPr>
            <a:normAutofit fontScale="90000"/>
          </a:bodyPr>
          <a:lstStyle/>
          <a:p>
            <a:r>
              <a:rPr lang="hu-HU" b="1" dirty="0" err="1" smtClean="0"/>
              <a:t>Issuetracker</a:t>
            </a:r>
            <a:r>
              <a:rPr lang="hu-HU" b="1" dirty="0" smtClean="0"/>
              <a:t> </a:t>
            </a:r>
            <a:r>
              <a:rPr lang="hu-HU" b="1" dirty="0" smtClean="0"/>
              <a:t>integráció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7300" y="1961242"/>
            <a:ext cx="7886700" cy="2656966"/>
          </a:xfrm>
        </p:spPr>
        <p:txBody>
          <a:bodyPr>
            <a:normAutofit/>
          </a:bodyPr>
          <a:lstStyle/>
          <a:p>
            <a:r>
              <a:rPr lang="hu-HU" dirty="0" smtClean="0"/>
              <a:t>Folyamatos kapcsolat tartás</a:t>
            </a:r>
          </a:p>
          <a:p>
            <a:r>
              <a:rPr lang="hu-HU" dirty="0" smtClean="0"/>
              <a:t>Használt technológiák megvitatása</a:t>
            </a:r>
          </a:p>
          <a:p>
            <a:r>
              <a:rPr lang="hu-HU" dirty="0" smtClean="0"/>
              <a:t>Hibajegyek</a:t>
            </a:r>
            <a:r>
              <a:rPr lang="hu-HU" dirty="0" smtClean="0"/>
              <a:t> </a:t>
            </a:r>
            <a:r>
              <a:rPr lang="hu-HU" dirty="0" smtClean="0"/>
              <a:t>felvétele</a:t>
            </a:r>
          </a:p>
          <a:p>
            <a:r>
              <a:rPr lang="hu-HU" dirty="0" smtClean="0"/>
              <a:t>Statisztikák </a:t>
            </a:r>
            <a:r>
              <a:rPr lang="hu-HU" dirty="0" smtClean="0"/>
              <a:t>megjelenítése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3336" y="714716"/>
            <a:ext cx="7886700" cy="994172"/>
          </a:xfrm>
        </p:spPr>
        <p:txBody>
          <a:bodyPr/>
          <a:lstStyle/>
          <a:p>
            <a:r>
              <a:rPr lang="hu-HU" b="1" dirty="0" smtClean="0"/>
              <a:t>Am</a:t>
            </a:r>
            <a:r>
              <a:rPr lang="hu-HU" b="1" dirty="0" smtClean="0"/>
              <a:t>it a képzéstől kaptam: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8936" y="1768929"/>
            <a:ext cx="7886700" cy="2689622"/>
          </a:xfrm>
        </p:spPr>
        <p:txBody>
          <a:bodyPr/>
          <a:lstStyle/>
          <a:p>
            <a:r>
              <a:rPr lang="hu-HU" dirty="0" smtClean="0"/>
              <a:t>Egy motivált csapat tagja lehettem</a:t>
            </a:r>
          </a:p>
          <a:p>
            <a:r>
              <a:rPr lang="hu-HU" dirty="0" smtClean="0"/>
              <a:t>Különböző fejlesztési módszerek ismerhettem meg</a:t>
            </a:r>
          </a:p>
          <a:p>
            <a:r>
              <a:rPr lang="hu-HU" dirty="0" smtClean="0"/>
              <a:t>Maximalistább </a:t>
            </a:r>
            <a:r>
              <a:rPr lang="hu-HU" dirty="0" smtClean="0"/>
              <a:t>hozzá </a:t>
            </a:r>
            <a:r>
              <a:rPr lang="hu-HU" dirty="0" smtClean="0"/>
              <a:t>állás a saját munkámhoz 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544073">
            <a:off x="7446477" y="18600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Tóth László</a:t>
            </a:r>
          </a:p>
        </p:txBody>
      </p:sp>
    </p:spTree>
    <p:extLst>
      <p:ext uri="{BB962C8B-B14F-4D97-AF65-F5344CB8AC3E}">
        <p14:creationId xmlns=""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113</Words>
  <Application>Microsoft Macintosh PowerPoint</Application>
  <PresentationFormat>Diavetítés a képernyőre (16:9 oldalarány)</PresentationFormat>
  <Paragraphs>48</Paragraphs>
  <Slides>9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1. dia</vt:lpstr>
      <vt:lpstr>Helpdesk</vt:lpstr>
      <vt:lpstr>Helpdesk</vt:lpstr>
      <vt:lpstr>Az egyszerű feladatoktól komplex kihívásokig…</vt:lpstr>
      <vt:lpstr>Logolás</vt:lpstr>
      <vt:lpstr>Spring Security</vt:lpstr>
      <vt:lpstr>Issuetracker integráció</vt:lpstr>
      <vt:lpstr>Amit a képzéstől kaptam:</vt:lpstr>
      <vt:lpstr>9.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dratech</cp:lastModifiedBy>
  <cp:revision>62</cp:revision>
  <dcterms:created xsi:type="dcterms:W3CDTF">2015-01-25T18:30:45Z</dcterms:created>
  <dcterms:modified xsi:type="dcterms:W3CDTF">2017-03-06T17:28:24Z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