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1" r:id="rId6"/>
    <p:sldId id="270" r:id="rId7"/>
    <p:sldId id="273" r:id="rId8"/>
    <p:sldId id="274" r:id="rId9"/>
    <p:sldId id="278" r:id="rId10"/>
    <p:sldId id="275" r:id="rId11"/>
    <p:sldId id="276" r:id="rId12"/>
    <p:sldId id="277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74005" autoAdjust="0"/>
  </p:normalViewPr>
  <p:slideViewPr>
    <p:cSldViewPr snapToGrid="0">
      <p:cViewPr varScale="1">
        <p:scale>
          <a:sx n="112" d="100"/>
          <a:sy n="112" d="100"/>
        </p:scale>
        <p:origin x="180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Végzős</a:t>
            </a:r>
          </a:p>
          <a:p>
            <a:endParaRPr lang="hu-HU" baseline="0" dirty="0"/>
          </a:p>
          <a:p>
            <a:r>
              <a:rPr lang="hu-HU" baseline="0" dirty="0"/>
              <a:t>A project-munka során az </a:t>
            </a:r>
            <a:r>
              <a:rPr lang="hu-HU" baseline="0" dirty="0" err="1"/>
              <a:t>Issue-tracker</a:t>
            </a:r>
            <a:r>
              <a:rPr lang="hu-HU" baseline="0" dirty="0"/>
              <a:t> csapatban dolgoztam.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Rendszer fejlesztése során próbáltam a lehető legtöbb rétegben dolgozni</a:t>
            </a:r>
          </a:p>
          <a:p>
            <a:endParaRPr lang="hu-HU" baseline="0" dirty="0"/>
          </a:p>
          <a:p>
            <a:r>
              <a:rPr lang="en-US" baseline="0" dirty="0"/>
              <a:t>A </a:t>
            </a:r>
            <a:r>
              <a:rPr lang="en-US" baseline="0" dirty="0" err="1"/>
              <a:t>feladataimat</a:t>
            </a:r>
            <a:r>
              <a:rPr lang="en-US" baseline="0" dirty="0"/>
              <a:t> </a:t>
            </a:r>
            <a:r>
              <a:rPr lang="en-US" baseline="0" dirty="0" err="1"/>
              <a:t>három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csoportba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Az egyik fő feladatom a hibajegytípusok kezelése volt</a:t>
            </a:r>
          </a:p>
          <a:p>
            <a:endParaRPr lang="hu-HU" baseline="0" dirty="0"/>
          </a:p>
          <a:p>
            <a:r>
              <a:rPr lang="hu-HU" baseline="0" dirty="0"/>
              <a:t>hibajegyek típusai határozzák meg</a:t>
            </a:r>
          </a:p>
          <a:p>
            <a:r>
              <a:rPr lang="hu-HU" baseline="0" dirty="0"/>
              <a:t>adott hibajegynek milyen státuszai lesznek</a:t>
            </a:r>
          </a:p>
          <a:p>
            <a:r>
              <a:rPr lang="hu-HU" baseline="0" dirty="0"/>
              <a:t>a különböző cégeknek különböző hibajegytípusaik vannak</a:t>
            </a:r>
          </a:p>
          <a:p>
            <a:endParaRPr lang="hu-HU" baseline="0" dirty="0"/>
          </a:p>
          <a:p>
            <a:r>
              <a:rPr lang="hu-HU" baseline="0" dirty="0"/>
              <a:t>Létrehoztam egy oldalt, ahol a hibajegytípusokat lehet szerkeszteni</a:t>
            </a:r>
          </a:p>
          <a:p>
            <a:r>
              <a:rPr lang="hu-HU" baseline="0" dirty="0"/>
              <a:t>Módosítani tudjuk a típus nevét…</a:t>
            </a:r>
          </a:p>
          <a:p>
            <a:endParaRPr lang="hu-HU" baseline="0" dirty="0"/>
          </a:p>
          <a:p>
            <a:r>
              <a:rPr lang="hu-HU" baseline="0" dirty="0"/>
              <a:t>Illetve ugyan itt lehetőség van a státuszok </a:t>
            </a:r>
            <a:r>
              <a:rPr lang="hu-HU" baseline="0" dirty="0" err="1"/>
              <a:t>sorr</a:t>
            </a:r>
            <a:r>
              <a:rPr lang="hu-HU" baseline="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75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státuszokat nagyon szabadon kezeljük, ezért akár elég</a:t>
            </a:r>
          </a:p>
          <a:p>
            <a:r>
              <a:rPr lang="hu-HU" baseline="0" dirty="0"/>
              <a:t>bonyolult szerkezeteket is implementálni tudunk velük</a:t>
            </a:r>
          </a:p>
          <a:p>
            <a:r>
              <a:rPr lang="hu-HU" baseline="0" dirty="0"/>
              <a:t>Példán hibajegytípus, 4 állapot</a:t>
            </a:r>
          </a:p>
          <a:p>
            <a:r>
              <a:rPr lang="hu-HU" baseline="0" dirty="0"/>
              <a:t>Létrehozva: kezdőáll, hibajegy alapból ez lesz</a:t>
            </a:r>
          </a:p>
          <a:p>
            <a:r>
              <a:rPr lang="hu-HU" baseline="0" dirty="0"/>
              <a:t>Megoldva és Nem volt : végállapotok</a:t>
            </a:r>
          </a:p>
          <a:p>
            <a:r>
              <a:rPr lang="hu-HU" baseline="0" dirty="0"/>
              <a:t>Amikor a hibajegyet a következő státuszba akarjuk léptetni,</a:t>
            </a:r>
          </a:p>
          <a:p>
            <a:r>
              <a:rPr lang="hu-HU" baseline="0" dirty="0"/>
              <a:t>akkor mindig csak a közvetlen rákövetkezőkre tudunk lépni pl.</a:t>
            </a:r>
          </a:p>
          <a:p>
            <a:r>
              <a:rPr lang="hu-HU" baseline="0" dirty="0"/>
              <a:t> </a:t>
            </a:r>
          </a:p>
          <a:p>
            <a:r>
              <a:rPr lang="hu-HU" baseline="0" dirty="0"/>
              <a:t>A hibajegy státuszok és a státuszok sorrendje egy nagyon összetett probléma kör,</a:t>
            </a:r>
          </a:p>
          <a:p>
            <a:r>
              <a:rPr lang="hu-HU" baseline="0" dirty="0"/>
              <a:t>amiről lazán tudnék akár 15-20 percet is beszélni,</a:t>
            </a:r>
          </a:p>
          <a:p>
            <a:r>
              <a:rPr lang="hu-HU" baseline="0" dirty="0"/>
              <a:t>de most idő hiányában megkímélnék mindenkit a nyers részletektől</a:t>
            </a:r>
          </a:p>
          <a:p>
            <a:r>
              <a:rPr lang="hu-HU" baseline="0" dirty="0"/>
              <a:t>és inkább folytassuk a státuszok sorrendjének megkötéseivel.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6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Ahhoz, hogy egy ilyen státusz sorrendet tudjunk felépíteni</a:t>
            </a:r>
          </a:p>
          <a:p>
            <a:r>
              <a:rPr lang="hu-HU" baseline="0" dirty="0"/>
              <a:t>Csupán néhány megkötésnek kell eleget tennünk, ezek pedig a következők</a:t>
            </a:r>
          </a:p>
          <a:p>
            <a:endParaRPr lang="hu-HU" baseline="0" dirty="0"/>
          </a:p>
          <a:p>
            <a:r>
              <a:rPr lang="hu-HU" baseline="0" dirty="0"/>
              <a:t>típusban egy egyértelműen meghatározható</a:t>
            </a:r>
          </a:p>
          <a:p>
            <a:r>
              <a:rPr lang="hu-HU" baseline="0" dirty="0"/>
              <a:t>a valóságban annyit takar</a:t>
            </a:r>
          </a:p>
          <a:p>
            <a:r>
              <a:rPr lang="hu-HU" baseline="0" dirty="0"/>
              <a:t>legyen pontosan egy állapot</a:t>
            </a:r>
          </a:p>
          <a:p>
            <a:endParaRPr lang="hu-HU" baseline="0" dirty="0"/>
          </a:p>
          <a:p>
            <a:r>
              <a:rPr lang="nb-NO" baseline="0" dirty="0"/>
              <a:t>meg kell adnunk legalább egy</a:t>
            </a:r>
            <a:endParaRPr lang="hu-HU" baseline="0" dirty="0"/>
          </a:p>
          <a:p>
            <a:r>
              <a:rPr lang="hu-HU" baseline="0" dirty="0"/>
              <a:t>státuszoknál jeleznünk kell egy jelölőnégyzet bepipálásával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71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többi csapat megbízott embereivel</a:t>
            </a:r>
          </a:p>
          <a:p>
            <a:r>
              <a:rPr lang="hu-HU" baseline="0" dirty="0"/>
              <a:t>rendszereink össze tudtak kapcsolódni</a:t>
            </a:r>
          </a:p>
          <a:p>
            <a:endParaRPr lang="hu-HU" baseline="0" dirty="0"/>
          </a:p>
          <a:p>
            <a:r>
              <a:rPr lang="hu-HU" baseline="0" dirty="0"/>
              <a:t>Az </a:t>
            </a:r>
            <a:r>
              <a:rPr lang="hu-HU" baseline="0" dirty="0" err="1"/>
              <a:t>Issue-tracker-től</a:t>
            </a:r>
            <a:r>
              <a:rPr lang="hu-HU" baseline="0" dirty="0"/>
              <a:t> a másik két rendszer</a:t>
            </a:r>
          </a:p>
          <a:p>
            <a:r>
              <a:rPr lang="hu-HU" baseline="0" dirty="0"/>
              <a:t>elég sok statisztikai adatot kért,</a:t>
            </a:r>
          </a:p>
          <a:p>
            <a:r>
              <a:rPr lang="hu-HU" baseline="0" dirty="0"/>
              <a:t>ezért ezek legenerálásához sok JPQL lekérdezést kellett írnom.</a:t>
            </a:r>
          </a:p>
          <a:p>
            <a:endParaRPr lang="hu-HU" baseline="0" dirty="0"/>
          </a:p>
          <a:p>
            <a:r>
              <a:rPr lang="hu-HU" baseline="0" dirty="0"/>
              <a:t>Az integrálódás során több probléma is merült fel a rendszerek feladataival kapcsolatban,</a:t>
            </a:r>
          </a:p>
          <a:p>
            <a:r>
              <a:rPr lang="hu-HU" baseline="0" dirty="0"/>
              <a:t>és ezekre megoldást találni elég nagy kihívást jelentett.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9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fő feladatokon kívül más egyéb feladataim is voltak, például:</a:t>
            </a:r>
          </a:p>
          <a:p>
            <a:r>
              <a:rPr lang="en-US" baseline="0" dirty="0"/>
              <a:t>Spring Security-t </a:t>
            </a:r>
            <a:r>
              <a:rPr lang="en-US" baseline="0" dirty="0" err="1"/>
              <a:t>konfiguráltam</a:t>
            </a:r>
            <a:r>
              <a:rPr lang="en-US" baseline="0" dirty="0"/>
              <a:t>, </a:t>
            </a:r>
            <a:r>
              <a:rPr lang="en-US" baseline="0" dirty="0" err="1"/>
              <a:t>amire</a:t>
            </a:r>
            <a:r>
              <a:rPr lang="hu-HU" baseline="0" dirty="0"/>
              <a:t>…</a:t>
            </a:r>
          </a:p>
          <a:p>
            <a:endParaRPr lang="hu-HU" baseline="0" dirty="0"/>
          </a:p>
          <a:p>
            <a:r>
              <a:rPr lang="hu-HU" baseline="0"/>
              <a:t>továbbá </a:t>
            </a:r>
            <a:r>
              <a:rPr lang="hu-HU" baseline="0" dirty="0"/>
              <a:t>létrehoztam egy kördiagramot felhasználók számára, amely</a:t>
            </a:r>
          </a:p>
          <a:p>
            <a:r>
              <a:rPr lang="hu-HU" baseline="0" dirty="0"/>
              <a:t>a hozzájuk rendelt hibajegyekről ad kimutatást azok státusza alapján</a:t>
            </a:r>
          </a:p>
          <a:p>
            <a:endParaRPr lang="hu-HU" baseline="0" dirty="0"/>
          </a:p>
          <a:p>
            <a:r>
              <a:rPr lang="hu-HU" baseline="0" dirty="0"/>
              <a:t>valamint az én feladatom volt még a </a:t>
            </a:r>
            <a:r>
              <a:rPr lang="hu-HU" baseline="0" dirty="0" err="1"/>
              <a:t>Checkstyle</a:t>
            </a:r>
            <a:r>
              <a:rPr lang="hu-HU" baseline="0" dirty="0"/>
              <a:t> és a </a:t>
            </a:r>
            <a:r>
              <a:rPr lang="hu-HU" baseline="0" dirty="0" err="1"/>
              <a:t>Cobertura</a:t>
            </a:r>
            <a:r>
              <a:rPr lang="hu-HU" baseline="0" dirty="0"/>
              <a:t> konfigurálása és ezek karbantartása</a:t>
            </a:r>
          </a:p>
          <a:p>
            <a:r>
              <a:rPr lang="hu-HU" baseline="0" dirty="0"/>
              <a:t>Hogy, minőségi és jól tesztelt kód tudjunk írni</a:t>
            </a:r>
          </a:p>
          <a:p>
            <a:r>
              <a:rPr lang="hu-HU" baseline="0" dirty="0"/>
              <a:t>Az ezekről szóló </a:t>
            </a:r>
            <a:r>
              <a:rPr lang="hu-HU" baseline="0" dirty="0" err="1"/>
              <a:t>reportokat</a:t>
            </a:r>
            <a:r>
              <a:rPr lang="hu-HU" baseline="0" dirty="0"/>
              <a:t> </a:t>
            </a:r>
            <a:r>
              <a:rPr lang="hu-HU" baseline="0" dirty="0" err="1"/>
              <a:t>Jenkins</a:t>
            </a:r>
            <a:r>
              <a:rPr lang="hu-HU" baseline="0" dirty="0"/>
              <a:t>-ben publikáltuk.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4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Kivettem a részem a csapat közös feladataiból is</a:t>
            </a:r>
          </a:p>
          <a:p>
            <a:endParaRPr lang="hu-HU" baseline="0" dirty="0"/>
          </a:p>
          <a:p>
            <a:r>
              <a:rPr lang="hu-HU" baseline="0" dirty="0"/>
              <a:t>Részt vettem az adatmodell kialakításában</a:t>
            </a:r>
          </a:p>
          <a:p>
            <a:r>
              <a:rPr lang="hu-HU" baseline="0" dirty="0"/>
              <a:t>Service teszteket írtam</a:t>
            </a:r>
          </a:p>
          <a:p>
            <a:endParaRPr lang="hu-HU" baseline="0" dirty="0"/>
          </a:p>
          <a:p>
            <a:r>
              <a:rPr lang="hu-HU" baseline="0" dirty="0"/>
              <a:t>segítettem a csapattársaimnak a problémáik megoldásában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9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Attila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90952" y="2345770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Szabó Attila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1450459"/>
            <a:ext cx="2252479" cy="3004808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484221" y="2957447"/>
            <a:ext cx="4758831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Programtervező Informatikus </a:t>
            </a:r>
            <a:r>
              <a:rPr lang="hu-HU" sz="2200" dirty="0" err="1"/>
              <a:t>BSc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Feladataim csoportosítása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Fő feladataim</a:t>
            </a:r>
          </a:p>
          <a:p>
            <a:r>
              <a:rPr lang="hu-HU" sz="2400" dirty="0"/>
              <a:t>Egyéb feladataim</a:t>
            </a:r>
          </a:p>
          <a:p>
            <a:r>
              <a:rPr lang="hu-HU" sz="2400" dirty="0"/>
              <a:t>Csapattal közös feladataim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Hibajegyek típusai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Admin</a:t>
            </a:r>
            <a:r>
              <a:rPr lang="hu-HU" sz="2400" dirty="0"/>
              <a:t> jogkörű </a:t>
            </a:r>
            <a:r>
              <a:rPr lang="hu-HU" sz="2400" dirty="0" err="1"/>
              <a:t>feature</a:t>
            </a:r>
            <a:endParaRPr lang="hu-HU" sz="2400" dirty="0"/>
          </a:p>
          <a:p>
            <a:r>
              <a:rPr lang="hu-HU" sz="2400" dirty="0"/>
              <a:t>Oldal a módosításra:</a:t>
            </a:r>
          </a:p>
          <a:p>
            <a:pPr lvl="1"/>
            <a:r>
              <a:rPr lang="hu-HU" sz="2000" dirty="0"/>
              <a:t>Típus neve, leírása</a:t>
            </a:r>
          </a:p>
          <a:p>
            <a:pPr lvl="1"/>
            <a:r>
              <a:rPr lang="hu-HU" sz="2000" dirty="0"/>
              <a:t>Státuszok hozzáadása, módosítása, törlése</a:t>
            </a:r>
          </a:p>
          <a:p>
            <a:pPr lvl="1"/>
            <a:r>
              <a:rPr lang="hu-HU" sz="2000" dirty="0"/>
              <a:t>Státuszok sorrendbe állítása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47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14" name="Tartalom helye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841403"/>
            <a:ext cx="6390262" cy="4035353"/>
          </a:xfrm>
        </p:spPr>
      </p:pic>
    </p:spTree>
    <p:extLst>
      <p:ext uri="{BB962C8B-B14F-4D97-AF65-F5344CB8AC3E}">
        <p14:creationId xmlns:p14="http://schemas.microsoft.com/office/powerpoint/2010/main" val="8743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sorrendjének megkötései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Kezdő állapot</a:t>
            </a:r>
          </a:p>
          <a:p>
            <a:r>
              <a:rPr lang="hu-HU" sz="2400" dirty="0"/>
              <a:t>Végállapot</a:t>
            </a:r>
          </a:p>
          <a:p>
            <a:r>
              <a:rPr lang="hu-HU" sz="2400" dirty="0"/>
              <a:t>Minden státusznak rendelkeznie kell kapcsolattal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457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</a:t>
            </a:r>
            <a:r>
              <a:rPr lang="hu-HU" sz="3200" dirty="0" err="1"/>
              <a:t>Issue</a:t>
            </a:r>
            <a:r>
              <a:rPr lang="hu-HU" sz="3200" dirty="0"/>
              <a:t> </a:t>
            </a:r>
            <a:r>
              <a:rPr lang="hu-HU" sz="3200" dirty="0" err="1"/>
              <a:t>Tracker</a:t>
            </a:r>
            <a:r>
              <a:rPr lang="hu-HU" sz="3200" dirty="0"/>
              <a:t> RPC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Kapcsolattartás</a:t>
            </a:r>
          </a:p>
          <a:p>
            <a:r>
              <a:rPr lang="hu-HU" sz="2400" dirty="0" err="1"/>
              <a:t>Remote</a:t>
            </a:r>
            <a:r>
              <a:rPr lang="hu-HU" sz="2400" dirty="0"/>
              <a:t> EJB hívások</a:t>
            </a:r>
          </a:p>
          <a:p>
            <a:r>
              <a:rPr lang="hu-HU" sz="2400" dirty="0"/>
              <a:t>Jelentések generálása</a:t>
            </a:r>
          </a:p>
          <a:p>
            <a:r>
              <a:rPr lang="hu-HU" sz="2400" dirty="0"/>
              <a:t>Rendszerek közti problémák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5933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Egyéb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Spring </a:t>
            </a:r>
            <a:r>
              <a:rPr lang="hu-HU" sz="2400" dirty="0" err="1"/>
              <a:t>Security</a:t>
            </a:r>
            <a:r>
              <a:rPr lang="hu-HU" sz="2400" dirty="0"/>
              <a:t>, </a:t>
            </a:r>
            <a:r>
              <a:rPr lang="hu-HU" sz="2400" dirty="0" err="1"/>
              <a:t>Admin</a:t>
            </a:r>
            <a:r>
              <a:rPr lang="hu-HU" sz="2400" dirty="0"/>
              <a:t> RPC</a:t>
            </a:r>
          </a:p>
          <a:p>
            <a:r>
              <a:rPr lang="hu-HU" sz="2400" dirty="0"/>
              <a:t>Kördiagram</a:t>
            </a:r>
          </a:p>
          <a:p>
            <a:r>
              <a:rPr lang="hu-HU" sz="2400" dirty="0" err="1"/>
              <a:t>Checkstyle</a:t>
            </a:r>
            <a:r>
              <a:rPr lang="hu-HU" sz="2400" dirty="0"/>
              <a:t> és </a:t>
            </a:r>
            <a:r>
              <a:rPr lang="hu-HU" sz="2400" dirty="0" err="1"/>
              <a:t>Cobertura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2007089"/>
            <a:ext cx="3870983" cy="28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Közös feladatok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Adatmodell kialakítása</a:t>
            </a:r>
          </a:p>
          <a:p>
            <a:r>
              <a:rPr lang="hu-HU" sz="2400" dirty="0"/>
              <a:t>Tesztek írása</a:t>
            </a:r>
          </a:p>
          <a:p>
            <a:r>
              <a:rPr lang="hu-HU" sz="2400" dirty="0" err="1"/>
              <a:t>Logolás</a:t>
            </a:r>
            <a:endParaRPr lang="hu-HU" sz="2400" dirty="0"/>
          </a:p>
          <a:p>
            <a:r>
              <a:rPr lang="hu-HU" sz="2400" dirty="0" err="1"/>
              <a:t>Többnyelvűsítés</a:t>
            </a:r>
            <a:endParaRPr lang="hu-HU" sz="2400" dirty="0"/>
          </a:p>
          <a:p>
            <a:r>
              <a:rPr lang="hu-HU" sz="2400" dirty="0"/>
              <a:t>Csapattársaim segítése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519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465</Words>
  <Application>Microsoft Office PowerPoint</Application>
  <PresentationFormat>Diavetítés a képernyőre (16:9 oldalarány)</PresentationFormat>
  <Paragraphs>115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Feladataim csoportosítása</vt:lpstr>
      <vt:lpstr>Fő feladatok – Hibajegyek típusai</vt:lpstr>
      <vt:lpstr>PowerPoint-bemutató</vt:lpstr>
      <vt:lpstr>Státuszok sorrendjének megkötései</vt:lpstr>
      <vt:lpstr>Fő feladatok – Issue Tracker RPC</vt:lpstr>
      <vt:lpstr>Egyéb feladataim</vt:lpstr>
      <vt:lpstr>Közös feladatok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Attila</cp:lastModifiedBy>
  <cp:revision>131</cp:revision>
  <dcterms:created xsi:type="dcterms:W3CDTF">2015-01-25T18:30:45Z</dcterms:created>
  <dcterms:modified xsi:type="dcterms:W3CDTF">2017-03-08T11:43:47Z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