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68" r:id="rId5"/>
    <p:sldId id="261" r:id="rId6"/>
    <p:sldId id="270" r:id="rId7"/>
    <p:sldId id="273" r:id="rId8"/>
    <p:sldId id="274" r:id="rId9"/>
    <p:sldId id="278" r:id="rId10"/>
    <p:sldId id="275" r:id="rId11"/>
    <p:sldId id="276" r:id="rId12"/>
    <p:sldId id="277" r:id="rId13"/>
    <p:sldId id="258" r:id="rId14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91452" autoAdjust="0"/>
  </p:normalViewPr>
  <p:slideViewPr>
    <p:cSldViewPr snapToGrid="0">
      <p:cViewPr varScale="1">
        <p:scale>
          <a:sx n="138" d="100"/>
          <a:sy n="138" d="100"/>
        </p:scale>
        <p:origin x="1056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E5D05-7368-4B91-AD81-999E65E8BFFE}" type="datetimeFigureOut">
              <a:rPr lang="hu-HU" smtClean="0"/>
              <a:pPr/>
              <a:t>2017. 03. 03.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5BA7A-53FA-4B64-BA9D-1AFB6F476CB1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7795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758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0268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710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996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540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99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pPr/>
              <a:t>2017. 03. 03.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Ké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" y="0"/>
            <a:ext cx="9142319" cy="5143500"/>
          </a:xfrm>
          <a:prstGeom prst="rect">
            <a:avLst/>
          </a:prstGeom>
        </p:spPr>
      </p:pic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 rot="21115592">
            <a:off x="3371347" y="2362290"/>
            <a:ext cx="2847362" cy="7766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>
                <a:latin typeface="+mj-lt"/>
              </a:rPr>
              <a:t>Issue</a:t>
            </a:r>
            <a:r>
              <a:rPr lang="hu-HU" dirty="0">
                <a:latin typeface="+mj-lt"/>
              </a:rPr>
              <a:t> </a:t>
            </a:r>
            <a:r>
              <a:rPr lang="hu-HU" dirty="0" err="1">
                <a:latin typeface="+mj-lt"/>
              </a:rPr>
              <a:t>Tracker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Szabó Attila</a:t>
            </a: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090952" y="2740099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Szabó Attila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13" y="1570260"/>
            <a:ext cx="2079740" cy="2774373"/>
          </a:xfrm>
          <a:prstGeom prst="rect">
            <a:avLst/>
          </a:prstGeom>
        </p:spPr>
      </p:pic>
      <p:sp>
        <p:nvSpPr>
          <p:cNvPr id="8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7417"/>
            <a:ext cx="7886700" cy="450599"/>
          </a:xfrm>
        </p:spPr>
        <p:txBody>
          <a:bodyPr>
            <a:noAutofit/>
          </a:bodyPr>
          <a:lstStyle/>
          <a:p>
            <a:r>
              <a:rPr lang="hu-HU" sz="3200" dirty="0"/>
              <a:t>Feladataim csoportosítása</a:t>
            </a: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Fő feladataim</a:t>
            </a:r>
          </a:p>
          <a:p>
            <a:r>
              <a:rPr lang="hu-HU" sz="2400" dirty="0"/>
              <a:t>Egyéb feladataim</a:t>
            </a:r>
          </a:p>
          <a:p>
            <a:r>
              <a:rPr lang="hu-HU" sz="2400" dirty="0"/>
              <a:t>Csapattal közös feladatok</a:t>
            </a:r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202536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7417"/>
            <a:ext cx="7886700" cy="450599"/>
          </a:xfrm>
        </p:spPr>
        <p:txBody>
          <a:bodyPr>
            <a:noAutofit/>
          </a:bodyPr>
          <a:lstStyle/>
          <a:p>
            <a:r>
              <a:rPr lang="hu-HU" sz="3200" dirty="0"/>
              <a:t>Fő feladatok – Hibajegyek típusai</a:t>
            </a: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/>
              <a:t>Admin</a:t>
            </a:r>
            <a:r>
              <a:rPr lang="hu-HU" sz="2400" dirty="0"/>
              <a:t> jogkörű </a:t>
            </a:r>
            <a:r>
              <a:rPr lang="hu-HU" sz="2400" dirty="0" err="1"/>
              <a:t>feature</a:t>
            </a:r>
            <a:endParaRPr lang="hu-HU" sz="2400" dirty="0"/>
          </a:p>
          <a:p>
            <a:r>
              <a:rPr lang="hu-HU" sz="2400" dirty="0"/>
              <a:t>Oldal a módosításra:</a:t>
            </a:r>
          </a:p>
          <a:p>
            <a:pPr lvl="1"/>
            <a:r>
              <a:rPr lang="hu-HU" sz="2000" dirty="0"/>
              <a:t>Típus neve, leírása</a:t>
            </a:r>
          </a:p>
          <a:p>
            <a:pPr lvl="1"/>
            <a:r>
              <a:rPr lang="hu-HU" sz="2000" dirty="0"/>
              <a:t>Státuszok hozzáadása, módosítása, törlése</a:t>
            </a:r>
          </a:p>
          <a:p>
            <a:pPr lvl="1"/>
            <a:r>
              <a:rPr lang="hu-HU" sz="2000" dirty="0"/>
              <a:t>Státuszok sorrendbe állítása</a:t>
            </a:r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6477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artalom helye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344" y="1253842"/>
            <a:ext cx="6061312" cy="3641725"/>
          </a:xfrm>
        </p:spPr>
      </p:pic>
      <p:sp>
        <p:nvSpPr>
          <p:cNvPr id="11" name="Cím 1"/>
          <p:cNvSpPr>
            <a:spLocks noGrp="1"/>
          </p:cNvSpPr>
          <p:nvPr>
            <p:ph type="title"/>
          </p:nvPr>
        </p:nvSpPr>
        <p:spPr>
          <a:xfrm>
            <a:off x="628650" y="817417"/>
            <a:ext cx="7886700" cy="450599"/>
          </a:xfrm>
        </p:spPr>
        <p:txBody>
          <a:bodyPr>
            <a:noAutofit/>
          </a:bodyPr>
          <a:lstStyle/>
          <a:p>
            <a:r>
              <a:rPr lang="hu-HU" sz="3200" dirty="0"/>
              <a:t>Státuszok sorrendje - példa</a:t>
            </a:r>
          </a:p>
        </p:txBody>
      </p:sp>
      <p:sp>
        <p:nvSpPr>
          <p:cNvPr id="6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87433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7417"/>
            <a:ext cx="7886700" cy="450599"/>
          </a:xfrm>
        </p:spPr>
        <p:txBody>
          <a:bodyPr>
            <a:noAutofit/>
          </a:bodyPr>
          <a:lstStyle/>
          <a:p>
            <a:r>
              <a:rPr lang="hu-HU" sz="3200" dirty="0"/>
              <a:t>Státuszok sorrendjének megkötései</a:t>
            </a: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Kezdő állapot</a:t>
            </a:r>
          </a:p>
          <a:p>
            <a:r>
              <a:rPr lang="hu-HU" sz="2400" dirty="0"/>
              <a:t>Végállapot</a:t>
            </a:r>
          </a:p>
          <a:p>
            <a:r>
              <a:rPr lang="hu-HU" sz="2400" dirty="0"/>
              <a:t>Minden státusznak rendelkeznie kell kapcsolattal</a:t>
            </a:r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44575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7417"/>
            <a:ext cx="7886700" cy="450599"/>
          </a:xfrm>
        </p:spPr>
        <p:txBody>
          <a:bodyPr>
            <a:noAutofit/>
          </a:bodyPr>
          <a:lstStyle/>
          <a:p>
            <a:r>
              <a:rPr lang="hu-HU" sz="3200" dirty="0"/>
              <a:t>Fő feladatok – </a:t>
            </a:r>
            <a:r>
              <a:rPr lang="hu-HU" sz="3200" dirty="0" err="1"/>
              <a:t>Issue</a:t>
            </a:r>
            <a:r>
              <a:rPr lang="hu-HU" sz="3200" dirty="0"/>
              <a:t> </a:t>
            </a:r>
            <a:r>
              <a:rPr lang="hu-HU" sz="3200" dirty="0" err="1"/>
              <a:t>Tracker</a:t>
            </a:r>
            <a:r>
              <a:rPr lang="hu-HU" sz="3200" dirty="0"/>
              <a:t> RPC</a:t>
            </a: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Kapcsolattartás</a:t>
            </a:r>
          </a:p>
          <a:p>
            <a:r>
              <a:rPr lang="hu-HU" sz="2400" dirty="0" err="1"/>
              <a:t>Remote</a:t>
            </a:r>
            <a:r>
              <a:rPr lang="hu-HU" sz="2400" dirty="0"/>
              <a:t> EJB hívások</a:t>
            </a:r>
          </a:p>
          <a:p>
            <a:r>
              <a:rPr lang="hu-HU" sz="2400" dirty="0" err="1"/>
              <a:t>Reportok</a:t>
            </a:r>
            <a:r>
              <a:rPr lang="hu-HU" sz="2400" dirty="0"/>
              <a:t> generálása</a:t>
            </a:r>
          </a:p>
          <a:p>
            <a:r>
              <a:rPr lang="hu-HU" sz="2400" dirty="0"/>
              <a:t>Problémák</a:t>
            </a:r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259338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7417"/>
            <a:ext cx="7886700" cy="450599"/>
          </a:xfrm>
        </p:spPr>
        <p:txBody>
          <a:bodyPr>
            <a:noAutofit/>
          </a:bodyPr>
          <a:lstStyle/>
          <a:p>
            <a:r>
              <a:rPr lang="hu-HU" sz="3200" dirty="0"/>
              <a:t>Egyéb feladataim</a:t>
            </a: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Spring </a:t>
            </a:r>
            <a:r>
              <a:rPr lang="hu-HU" sz="2400" dirty="0" err="1"/>
              <a:t>Security</a:t>
            </a:r>
            <a:r>
              <a:rPr lang="hu-HU" sz="2400" dirty="0"/>
              <a:t>, </a:t>
            </a:r>
            <a:r>
              <a:rPr lang="hu-HU" sz="2400" dirty="0" err="1"/>
              <a:t>Admin</a:t>
            </a:r>
            <a:r>
              <a:rPr lang="hu-HU" sz="2400" dirty="0"/>
              <a:t> RPC</a:t>
            </a:r>
          </a:p>
          <a:p>
            <a:r>
              <a:rPr lang="hu-HU" sz="2400" dirty="0"/>
              <a:t>Diagram</a:t>
            </a:r>
          </a:p>
          <a:p>
            <a:r>
              <a:rPr lang="hu-HU" sz="2400" dirty="0" err="1"/>
              <a:t>Checkstyle</a:t>
            </a:r>
            <a:r>
              <a:rPr lang="hu-HU" sz="2400" dirty="0"/>
              <a:t> és </a:t>
            </a:r>
            <a:r>
              <a:rPr lang="hu-HU" sz="2400" dirty="0" err="1"/>
              <a:t>Cobertura</a:t>
            </a:r>
            <a:endParaRPr lang="hu-HU" sz="2400" dirty="0"/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06199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7417"/>
            <a:ext cx="7886700" cy="450599"/>
          </a:xfrm>
        </p:spPr>
        <p:txBody>
          <a:bodyPr>
            <a:noAutofit/>
          </a:bodyPr>
          <a:lstStyle/>
          <a:p>
            <a:r>
              <a:rPr lang="hu-HU" sz="3200" dirty="0"/>
              <a:t>Közös feladatok</a:t>
            </a: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Adatmodell kialakítása</a:t>
            </a:r>
          </a:p>
          <a:p>
            <a:r>
              <a:rPr lang="hu-HU" sz="2400" dirty="0"/>
              <a:t>Tesztek írása</a:t>
            </a:r>
          </a:p>
          <a:p>
            <a:r>
              <a:rPr lang="hu-HU" sz="2400" dirty="0" err="1"/>
              <a:t>Logolás</a:t>
            </a:r>
            <a:endParaRPr lang="hu-HU" sz="2400" dirty="0"/>
          </a:p>
          <a:p>
            <a:r>
              <a:rPr lang="hu-HU" sz="2400" dirty="0" err="1"/>
              <a:t>Többnyelvűsítés</a:t>
            </a:r>
            <a:endParaRPr lang="hu-HU" sz="2400" dirty="0"/>
          </a:p>
          <a:p>
            <a:r>
              <a:rPr lang="hu-HU" sz="2400" dirty="0"/>
              <a:t>Csapattársaim segítése</a:t>
            </a:r>
          </a:p>
          <a:p>
            <a:endParaRPr lang="hu-HU" sz="2400" dirty="0"/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395194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56d51952ebb676fe3cf20c5597969f31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fefbcd2855290300f96a0ef710b0fa0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A1A0B1-1575-4000-BA64-9167668093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E1455B4-EFFE-4AEE-ADC2-FE51D16F623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</TotalTime>
  <Words>118</Words>
  <Application>Microsoft Office PowerPoint</Application>
  <PresentationFormat>Diavetítés a képernyőre (16:9 oldalarány)</PresentationFormat>
  <Paragraphs>54</Paragraphs>
  <Slides>10</Slides>
  <Notes>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Feladataim csoportosítása</vt:lpstr>
      <vt:lpstr>Fő feladatok – Hibajegyek típusai</vt:lpstr>
      <vt:lpstr>Státuszok sorrendje - példa</vt:lpstr>
      <vt:lpstr>Státuszok sorrendjének megkötései</vt:lpstr>
      <vt:lpstr>Fő feladatok – Issue Tracker RPC</vt:lpstr>
      <vt:lpstr>Egyéb feladataim</vt:lpstr>
      <vt:lpstr>Közös feladatok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Szabó Attila</cp:lastModifiedBy>
  <cp:revision>77</cp:revision>
  <dcterms:created xsi:type="dcterms:W3CDTF">2015-01-25T18:30:45Z</dcterms:created>
  <dcterms:modified xsi:type="dcterms:W3CDTF">2017-03-03T00:02:53Z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