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8" r:id="rId5"/>
    <p:sldId id="261" r:id="rId6"/>
    <p:sldId id="270" r:id="rId7"/>
    <p:sldId id="273" r:id="rId8"/>
    <p:sldId id="274" r:id="rId9"/>
    <p:sldId id="278" r:id="rId10"/>
    <p:sldId id="275" r:id="rId11"/>
    <p:sldId id="276" r:id="rId12"/>
    <p:sldId id="277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75995" autoAdjust="0"/>
  </p:normalViewPr>
  <p:slideViewPr>
    <p:cSldViewPr snapToGrid="0">
      <p:cViewPr varScale="1">
        <p:scale>
          <a:sx n="115" d="100"/>
          <a:sy n="115" d="100"/>
        </p:scale>
        <p:origin x="171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Végzős</a:t>
            </a:r>
          </a:p>
          <a:p>
            <a:endParaRPr lang="hu-HU" baseline="0" dirty="0"/>
          </a:p>
          <a:p>
            <a:r>
              <a:rPr lang="hu-HU" baseline="0" dirty="0"/>
              <a:t>A project-munka során az </a:t>
            </a:r>
            <a:r>
              <a:rPr lang="hu-HU" baseline="0" dirty="0" err="1"/>
              <a:t>Issue-tracker</a:t>
            </a:r>
            <a:r>
              <a:rPr lang="hu-HU" baseline="0" dirty="0"/>
              <a:t> csapatban dolgoztam.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Rendszer fejlesztése során próbáltam a lehető legtöbb rétegben dolgozni</a:t>
            </a:r>
          </a:p>
          <a:p>
            <a:endParaRPr lang="hu-HU" baseline="0" dirty="0"/>
          </a:p>
          <a:p>
            <a:r>
              <a:rPr lang="en-US" baseline="0" dirty="0"/>
              <a:t>A </a:t>
            </a:r>
            <a:r>
              <a:rPr lang="en-US" baseline="0" dirty="0" err="1"/>
              <a:t>feladataimat</a:t>
            </a:r>
            <a:r>
              <a:rPr lang="en-US" baseline="0" dirty="0"/>
              <a:t> </a:t>
            </a:r>
            <a:r>
              <a:rPr lang="en-US" baseline="0" dirty="0" err="1"/>
              <a:t>három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csoportba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Az egyik fő feladatom a hibajegytípusok kezelése volt</a:t>
            </a:r>
          </a:p>
          <a:p>
            <a:endParaRPr lang="hu-HU" baseline="0" dirty="0"/>
          </a:p>
          <a:p>
            <a:r>
              <a:rPr lang="hu-HU" baseline="0" dirty="0"/>
              <a:t>hibajegyek típusai határozzák meg</a:t>
            </a:r>
          </a:p>
          <a:p>
            <a:r>
              <a:rPr lang="hu-HU" baseline="0" dirty="0"/>
              <a:t>adott hibajegynek milyen státuszai lesznek</a:t>
            </a:r>
          </a:p>
          <a:p>
            <a:r>
              <a:rPr lang="hu-HU" baseline="0" dirty="0"/>
              <a:t>a különböző cégeknek különböző hibajegytípusaik vannak</a:t>
            </a:r>
          </a:p>
          <a:p>
            <a:endParaRPr lang="hu-HU" baseline="0" dirty="0"/>
          </a:p>
          <a:p>
            <a:r>
              <a:rPr lang="hu-HU" baseline="0" dirty="0"/>
              <a:t>a hibajegytípusokat lehet szerkeszteni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75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státuszokat nagyon szabadon kezeljük, ezért akár elég</a:t>
            </a:r>
          </a:p>
          <a:p>
            <a:r>
              <a:rPr lang="hu-HU" baseline="0" dirty="0"/>
              <a:t>bonyolult szerkezeteket is implementálni tudunk velük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6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Csupán néhány megkötésnek kell eleget tennünk, ezek pedig a következők</a:t>
            </a:r>
          </a:p>
          <a:p>
            <a:endParaRPr lang="hu-HU" baseline="0" dirty="0"/>
          </a:p>
          <a:p>
            <a:r>
              <a:rPr lang="hu-HU" baseline="0" dirty="0"/>
              <a:t>típusban egy egyértelműen meghatározható</a:t>
            </a:r>
          </a:p>
          <a:p>
            <a:r>
              <a:rPr lang="hu-HU" baseline="0" dirty="0"/>
              <a:t>a valóságban annyit takar</a:t>
            </a:r>
          </a:p>
          <a:p>
            <a:r>
              <a:rPr lang="hu-HU" baseline="0" dirty="0"/>
              <a:t>legyen pontosan egy állapot</a:t>
            </a:r>
          </a:p>
          <a:p>
            <a:endParaRPr lang="hu-HU" baseline="0" dirty="0"/>
          </a:p>
          <a:p>
            <a:r>
              <a:rPr lang="nb-NO" baseline="0" dirty="0"/>
              <a:t>meg kell adnunk legalább egy</a:t>
            </a:r>
            <a:endParaRPr lang="hu-HU" baseline="0" dirty="0"/>
          </a:p>
          <a:p>
            <a:r>
              <a:rPr lang="hu-HU" baseline="0" dirty="0"/>
              <a:t>státuszoknál jeleznünk kell egy jelölőnégyzet bepipálásával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71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többi csapat megbízott embereivel</a:t>
            </a:r>
          </a:p>
          <a:p>
            <a:r>
              <a:rPr lang="hu-HU" baseline="0" dirty="0"/>
              <a:t>rendszereink össze tudtak kapcsolódni</a:t>
            </a:r>
          </a:p>
          <a:p>
            <a:endParaRPr lang="hu-HU" baseline="0" dirty="0"/>
          </a:p>
          <a:p>
            <a:r>
              <a:rPr lang="hu-HU" baseline="0" dirty="0"/>
              <a:t>Az </a:t>
            </a:r>
            <a:r>
              <a:rPr lang="hu-HU" baseline="0" dirty="0" err="1"/>
              <a:t>Issue-tracker-től</a:t>
            </a:r>
            <a:r>
              <a:rPr lang="hu-HU" baseline="0" dirty="0"/>
              <a:t> a másik két rendszer</a:t>
            </a:r>
          </a:p>
          <a:p>
            <a:r>
              <a:rPr lang="hu-HU" baseline="0" dirty="0"/>
              <a:t>elég sok statisztikai adatot kért,</a:t>
            </a:r>
          </a:p>
          <a:p>
            <a:r>
              <a:rPr lang="hu-HU" baseline="0" dirty="0"/>
              <a:t>ezért ezek legenerálásához sok JPQL lekérdezést kellett írnom.</a:t>
            </a:r>
          </a:p>
          <a:p>
            <a:endParaRPr lang="hu-HU" baseline="0" dirty="0"/>
          </a:p>
          <a:p>
            <a:r>
              <a:rPr lang="hu-HU" baseline="0" dirty="0"/>
              <a:t>Az integrálódás során több probléma is merült fel a rendszerek feladataival kapcsolatban,</a:t>
            </a:r>
          </a:p>
          <a:p>
            <a:r>
              <a:rPr lang="hu-HU" baseline="0" dirty="0"/>
              <a:t>és ezekre megoldást találni elég nagy kihívást jelentett.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9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A fő feladatokon kívül más egyéb feladataim is voltak, például:</a:t>
            </a:r>
          </a:p>
          <a:p>
            <a:r>
              <a:rPr lang="en-US" baseline="0" dirty="0"/>
              <a:t>Spring Security-t </a:t>
            </a:r>
            <a:r>
              <a:rPr lang="en-US" baseline="0" dirty="0" err="1"/>
              <a:t>konfiguráltam</a:t>
            </a:r>
            <a:r>
              <a:rPr lang="en-US" baseline="0" dirty="0"/>
              <a:t>, </a:t>
            </a:r>
            <a:r>
              <a:rPr lang="en-US" baseline="0" dirty="0" err="1"/>
              <a:t>amire</a:t>
            </a:r>
            <a:r>
              <a:rPr lang="hu-HU" baseline="0" dirty="0"/>
              <a:t>…</a:t>
            </a:r>
          </a:p>
          <a:p>
            <a:endParaRPr lang="hu-HU" baseline="0" dirty="0"/>
          </a:p>
          <a:p>
            <a:r>
              <a:rPr lang="hu-HU" baseline="0" dirty="0"/>
              <a:t>létrehoztam egy diagramot felhasználók számára, amely</a:t>
            </a:r>
          </a:p>
          <a:p>
            <a:r>
              <a:rPr lang="hu-HU" baseline="0" dirty="0"/>
              <a:t>a hozzájuk rendelt hibajegyekről ad kimutatást azok státusza alapján</a:t>
            </a:r>
          </a:p>
          <a:p>
            <a:endParaRPr lang="hu-HU" baseline="0" dirty="0"/>
          </a:p>
          <a:p>
            <a:r>
              <a:rPr lang="hu-HU" baseline="0" dirty="0"/>
              <a:t>valamint az én feladatom volt még a </a:t>
            </a:r>
            <a:r>
              <a:rPr lang="hu-HU" baseline="0" dirty="0" err="1"/>
              <a:t>Checkstyle</a:t>
            </a:r>
            <a:r>
              <a:rPr lang="hu-HU" baseline="0" dirty="0"/>
              <a:t> és a </a:t>
            </a:r>
            <a:r>
              <a:rPr lang="hu-HU" baseline="0" dirty="0" err="1"/>
              <a:t>Cobertura</a:t>
            </a:r>
            <a:r>
              <a:rPr lang="hu-HU" baseline="0" dirty="0"/>
              <a:t> konfigurálása és ezek karbantartása</a:t>
            </a:r>
          </a:p>
          <a:p>
            <a:r>
              <a:rPr lang="hu-HU" baseline="0" dirty="0"/>
              <a:t>Hogy, minőségi és jól tesztelt kód tudjunk írni</a:t>
            </a:r>
          </a:p>
          <a:p>
            <a:r>
              <a:rPr lang="hu-HU" baseline="0" dirty="0"/>
              <a:t>Az ezekről szóló </a:t>
            </a:r>
            <a:r>
              <a:rPr lang="hu-HU" baseline="0" dirty="0" err="1"/>
              <a:t>reportokat</a:t>
            </a:r>
            <a:r>
              <a:rPr lang="hu-HU" baseline="0" dirty="0"/>
              <a:t> </a:t>
            </a:r>
            <a:r>
              <a:rPr lang="hu-HU" baseline="0" dirty="0" err="1"/>
              <a:t>Jenkins</a:t>
            </a:r>
            <a:r>
              <a:rPr lang="hu-HU" baseline="0" dirty="0"/>
              <a:t>-ben publikáltuk.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4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Kivettem a részem a csapat közös feladataiból is</a:t>
            </a:r>
          </a:p>
          <a:p>
            <a:endParaRPr lang="hu-HU" baseline="0" dirty="0"/>
          </a:p>
          <a:p>
            <a:r>
              <a:rPr lang="hu-HU" baseline="0" dirty="0"/>
              <a:t>Részt vettem az adatmodell kialakításában</a:t>
            </a:r>
          </a:p>
          <a:p>
            <a:r>
              <a:rPr lang="hu-HU" baseline="0" dirty="0"/>
              <a:t>Service teszteket írtam</a:t>
            </a:r>
          </a:p>
          <a:p>
            <a:endParaRPr lang="hu-HU" baseline="0" dirty="0"/>
          </a:p>
          <a:p>
            <a:r>
              <a:rPr lang="hu-HU" baseline="0" dirty="0"/>
              <a:t>segítettem a </a:t>
            </a:r>
            <a:r>
              <a:rPr lang="hu-HU" baseline="0" dirty="0" err="1"/>
              <a:t>csapattrásaimnak</a:t>
            </a:r>
            <a:r>
              <a:rPr lang="hu-HU" baseline="0" dirty="0"/>
              <a:t> a problémáik megoldásában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9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Issue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Tracker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Szabó Attila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90952" y="2345770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Szabó Attila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1570260"/>
            <a:ext cx="2079740" cy="2774373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484221" y="2957447"/>
            <a:ext cx="4758831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Programtervező Informatikus </a:t>
            </a:r>
            <a:r>
              <a:rPr lang="hu-HU" sz="2200" dirty="0" err="1"/>
              <a:t>BSc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Feladataim csoportosítása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Fő feladataim</a:t>
            </a:r>
          </a:p>
          <a:p>
            <a:r>
              <a:rPr lang="hu-HU" sz="2400" dirty="0"/>
              <a:t>Egyéb feladataim</a:t>
            </a:r>
          </a:p>
          <a:p>
            <a:r>
              <a:rPr lang="hu-HU" sz="2400" dirty="0"/>
              <a:t>Csapattal közös feladataim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Hibajegyek típusai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Admin</a:t>
            </a:r>
            <a:r>
              <a:rPr lang="hu-HU" sz="2400" dirty="0"/>
              <a:t> jogkörű </a:t>
            </a:r>
            <a:r>
              <a:rPr lang="hu-HU" sz="2400" dirty="0" err="1"/>
              <a:t>feature</a:t>
            </a:r>
            <a:endParaRPr lang="hu-HU" sz="2400" dirty="0"/>
          </a:p>
          <a:p>
            <a:r>
              <a:rPr lang="hu-HU" sz="2400" dirty="0"/>
              <a:t>Oldal a módosításra:</a:t>
            </a:r>
          </a:p>
          <a:p>
            <a:pPr lvl="1"/>
            <a:r>
              <a:rPr lang="hu-HU" sz="2000" dirty="0"/>
              <a:t>Típus neve, leírása</a:t>
            </a:r>
          </a:p>
          <a:p>
            <a:pPr lvl="1"/>
            <a:r>
              <a:rPr lang="hu-HU" sz="2000" dirty="0"/>
              <a:t>Státuszok hozzáadása, módosítása, törlése</a:t>
            </a:r>
          </a:p>
          <a:p>
            <a:pPr lvl="1"/>
            <a:r>
              <a:rPr lang="hu-HU" sz="2000" dirty="0"/>
              <a:t>Státuszok sorrendbe állítása</a:t>
            </a: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47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rtalom helye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44" y="1253842"/>
            <a:ext cx="6061312" cy="3641725"/>
          </a:xfrm>
        </p:spPr>
      </p:pic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sorrendje - példa</a:t>
            </a:r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743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Státuszok sorrendjének megkötései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Kezdő állapot</a:t>
            </a:r>
          </a:p>
          <a:p>
            <a:r>
              <a:rPr lang="hu-HU" sz="2400" dirty="0"/>
              <a:t>Végállapot</a:t>
            </a:r>
          </a:p>
          <a:p>
            <a:r>
              <a:rPr lang="hu-HU" sz="2400" dirty="0"/>
              <a:t>Minden státusznak rendelkeznie kell kapcsolattal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457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Fő feladatok – </a:t>
            </a:r>
            <a:r>
              <a:rPr lang="hu-HU" sz="3200" dirty="0" err="1"/>
              <a:t>Issue</a:t>
            </a:r>
            <a:r>
              <a:rPr lang="hu-HU" sz="3200" dirty="0"/>
              <a:t> </a:t>
            </a:r>
            <a:r>
              <a:rPr lang="hu-HU" sz="3200" dirty="0" err="1"/>
              <a:t>Tracker</a:t>
            </a:r>
            <a:r>
              <a:rPr lang="hu-HU" sz="3200" dirty="0"/>
              <a:t> RPC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Kapcsolattartás</a:t>
            </a:r>
          </a:p>
          <a:p>
            <a:r>
              <a:rPr lang="hu-HU" sz="2400" dirty="0" err="1"/>
              <a:t>Remote</a:t>
            </a:r>
            <a:r>
              <a:rPr lang="hu-HU" sz="2400" dirty="0"/>
              <a:t> EJB hívások</a:t>
            </a:r>
          </a:p>
          <a:p>
            <a:r>
              <a:rPr lang="hu-HU" sz="2400" dirty="0"/>
              <a:t>Jelentések generálása</a:t>
            </a:r>
          </a:p>
          <a:p>
            <a:r>
              <a:rPr lang="hu-HU" sz="2400" dirty="0"/>
              <a:t>Rendszerek közti problémák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5933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Egyéb feladataim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Spring </a:t>
            </a:r>
            <a:r>
              <a:rPr lang="hu-HU" sz="2400" dirty="0" err="1"/>
              <a:t>Security</a:t>
            </a:r>
            <a:r>
              <a:rPr lang="hu-HU" sz="2400" dirty="0"/>
              <a:t>, </a:t>
            </a:r>
            <a:r>
              <a:rPr lang="hu-HU" sz="2400" dirty="0" err="1"/>
              <a:t>Admin</a:t>
            </a:r>
            <a:r>
              <a:rPr lang="hu-HU" sz="2400" dirty="0"/>
              <a:t> RPC</a:t>
            </a:r>
          </a:p>
          <a:p>
            <a:r>
              <a:rPr lang="hu-HU" sz="2400" dirty="0"/>
              <a:t>Diagram</a:t>
            </a:r>
          </a:p>
          <a:p>
            <a:r>
              <a:rPr lang="hu-HU" sz="2400" dirty="0" err="1"/>
              <a:t>Checkstyle</a:t>
            </a:r>
            <a:r>
              <a:rPr lang="hu-HU" sz="2400" dirty="0"/>
              <a:t> és </a:t>
            </a:r>
            <a:r>
              <a:rPr lang="hu-HU" sz="2400" dirty="0" err="1"/>
              <a:t>Cobertura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0619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7417"/>
            <a:ext cx="7886700" cy="450599"/>
          </a:xfrm>
        </p:spPr>
        <p:txBody>
          <a:bodyPr>
            <a:noAutofit/>
          </a:bodyPr>
          <a:lstStyle/>
          <a:p>
            <a:r>
              <a:rPr lang="hu-HU" sz="3200" dirty="0"/>
              <a:t>Közös feladatok</a:t>
            </a:r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Adatmodell kialakítása</a:t>
            </a:r>
          </a:p>
          <a:p>
            <a:r>
              <a:rPr lang="hu-HU" sz="2400" dirty="0"/>
              <a:t>Tesztek írása</a:t>
            </a:r>
          </a:p>
          <a:p>
            <a:r>
              <a:rPr lang="hu-HU" sz="2400" dirty="0" err="1"/>
              <a:t>Logolás</a:t>
            </a:r>
            <a:endParaRPr lang="hu-HU" sz="2400" dirty="0"/>
          </a:p>
          <a:p>
            <a:r>
              <a:rPr lang="hu-HU" sz="2400" dirty="0" err="1"/>
              <a:t>Többnyelvűsítés</a:t>
            </a:r>
            <a:endParaRPr lang="hu-HU" sz="2400" dirty="0"/>
          </a:p>
          <a:p>
            <a:r>
              <a:rPr lang="hu-HU" sz="2400" dirty="0"/>
              <a:t>Csapattársaim segítése</a:t>
            </a:r>
          </a:p>
          <a:p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err="1"/>
              <a:t>Issue</a:t>
            </a:r>
            <a:r>
              <a:rPr lang="hu-HU" sz="1800" dirty="0"/>
              <a:t> </a:t>
            </a:r>
            <a:r>
              <a:rPr lang="hu-HU" sz="1800" dirty="0" err="1"/>
              <a:t>Tracker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519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361</Words>
  <Application>Microsoft Office PowerPoint</Application>
  <PresentationFormat>Diavetítés a képernyőre (16:9 oldalarány)</PresentationFormat>
  <Paragraphs>102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Feladataim csoportosítása</vt:lpstr>
      <vt:lpstr>Fő feladatok – Hibajegyek típusai</vt:lpstr>
      <vt:lpstr>Státuszok sorrendje - példa</vt:lpstr>
      <vt:lpstr>Státuszok sorrendjének megkötései</vt:lpstr>
      <vt:lpstr>Fő feladatok – Issue Tracker RPC</vt:lpstr>
      <vt:lpstr>Egyéb feladataim</vt:lpstr>
      <vt:lpstr>Közös feladatok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Szabó Attila</cp:lastModifiedBy>
  <cp:revision>98</cp:revision>
  <dcterms:created xsi:type="dcterms:W3CDTF">2015-01-25T18:30:45Z</dcterms:created>
  <dcterms:modified xsi:type="dcterms:W3CDTF">2017-03-07T11:55:06Z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