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268" r:id="rId5"/>
    <p:sldId id="261" r:id="rId6"/>
    <p:sldId id="270" r:id="rId7"/>
    <p:sldId id="267" r:id="rId8"/>
    <p:sldId id="271" r:id="rId9"/>
    <p:sldId id="272" r:id="rId10"/>
    <p:sldId id="258" r:id="rId11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ni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66792" autoAdjust="0"/>
  </p:normalViewPr>
  <p:slideViewPr>
    <p:cSldViewPr snapToGrid="0">
      <p:cViewPr varScale="1">
        <p:scale>
          <a:sx n="64" d="100"/>
          <a:sy n="64" d="100"/>
        </p:scale>
        <p:origin x="744" y="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E5D05-7368-4B91-AD81-999E65E8BFFE}" type="datetimeFigureOut">
              <a:rPr lang="hu-HU" smtClean="0"/>
              <a:pPr/>
              <a:t>2017. 03. 02.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5BA7A-53FA-4B64-BA9D-1AFB6F476CB1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1</a:t>
            </a:fld>
            <a:endParaRPr 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2</a:t>
            </a:fld>
            <a:endParaRPr lang="hu-H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7795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="1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DED4D-A8A4-450F-8B8F-33920FA6A611}" type="slidenum">
              <a:rPr lang="hu-HU" smtClean="0"/>
              <a:pPr/>
              <a:t>4</a:t>
            </a:fld>
            <a:endParaRPr lang="hu-H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="1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DED4D-A8A4-450F-8B8F-33920FA6A611}" type="slidenum">
              <a:rPr lang="hu-HU" smtClean="0"/>
              <a:pPr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8547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="1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DED4D-A8A4-450F-8B8F-33920FA6A611}" type="slidenum">
              <a:rPr lang="hu-HU" smtClean="0"/>
              <a:pPr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431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pPr/>
              <a:t>2017. 03. 02.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Kép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" y="0"/>
            <a:ext cx="9142319" cy="5143500"/>
          </a:xfrm>
          <a:prstGeom prst="rect">
            <a:avLst/>
          </a:prstGeom>
        </p:spPr>
      </p:pic>
      <p:sp>
        <p:nvSpPr>
          <p:cNvPr id="6" name="Tartalom helye 2"/>
          <p:cNvSpPr>
            <a:spLocks noGrp="1"/>
          </p:cNvSpPr>
          <p:nvPr>
            <p:ph idx="1"/>
          </p:nvPr>
        </p:nvSpPr>
        <p:spPr>
          <a:xfrm rot="21115592">
            <a:off x="3371347" y="2362290"/>
            <a:ext cx="2847362" cy="77660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err="1">
                <a:latin typeface="+mj-lt"/>
              </a:rPr>
              <a:t>Issue</a:t>
            </a:r>
            <a:r>
              <a:rPr lang="hu-HU" dirty="0">
                <a:latin typeface="+mj-lt"/>
              </a:rPr>
              <a:t> </a:t>
            </a:r>
            <a:r>
              <a:rPr lang="hu-HU" dirty="0" err="1">
                <a:latin typeface="+mj-lt"/>
              </a:rPr>
              <a:t>Tracker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Autofit/>
          </a:bodyPr>
          <a:lstStyle/>
          <a:p>
            <a:r>
              <a:rPr lang="hu-HU" sz="3200" dirty="0"/>
              <a:t>Feladataink:</a:t>
            </a: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484221" y="1459630"/>
            <a:ext cx="5388758" cy="2995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baseline="0" dirty="0"/>
          </a:p>
        </p:txBody>
      </p:sp>
      <p:sp>
        <p:nvSpPr>
          <p:cNvPr id="4" name="Szövegdoboz 3"/>
          <p:cNvSpPr txBox="1"/>
          <p:nvPr/>
        </p:nvSpPr>
        <p:spPr>
          <a:xfrm>
            <a:off x="359764" y="1459630"/>
            <a:ext cx="86043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Hibajegyek felvétele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Tárolása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Kezelése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Statisztikák készítése </a:t>
            </a:r>
            <a:endParaRPr lang="hu-HU" dirty="0"/>
          </a:p>
        </p:txBody>
      </p:sp>
      <p:sp>
        <p:nvSpPr>
          <p:cNvPr id="6" name="Cím 1"/>
          <p:cNvSpPr txBox="1">
            <a:spLocks/>
          </p:cNvSpPr>
          <p:nvPr/>
        </p:nvSpPr>
        <p:spPr>
          <a:xfrm rot="20305361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/>
              <a:t>Issue Tracker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186967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Autofit/>
          </a:bodyPr>
          <a:lstStyle/>
          <a:p>
            <a:r>
              <a:rPr lang="hu-HU" sz="3200" dirty="0"/>
              <a:t>Csapatmunka</a:t>
            </a: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484221" y="1459630"/>
            <a:ext cx="5388758" cy="2995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baseline="0" dirty="0"/>
          </a:p>
        </p:txBody>
      </p:sp>
      <p:sp>
        <p:nvSpPr>
          <p:cNvPr id="4" name="Szövegdoboz 3"/>
          <p:cNvSpPr txBox="1"/>
          <p:nvPr/>
        </p:nvSpPr>
        <p:spPr>
          <a:xfrm>
            <a:off x="484221" y="1459630"/>
            <a:ext cx="7037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Nagyobb feladatok felbontása kisebb </a:t>
            </a:r>
            <a:r>
              <a:rPr lang="hu-HU" dirty="0" err="1"/>
              <a:t>taskokra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Tesztek írása a szolgáltatásokhoz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Heti </a:t>
            </a:r>
            <a:r>
              <a:rPr lang="hu-HU" dirty="0" err="1"/>
              <a:t>demózás</a:t>
            </a:r>
            <a:r>
              <a:rPr lang="hu-HU" dirty="0"/>
              <a:t> (SCRUM)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Iteratív fejlesztés</a:t>
            </a:r>
            <a:endParaRPr lang="hu-HU" dirty="0"/>
          </a:p>
        </p:txBody>
      </p:sp>
      <p:sp>
        <p:nvSpPr>
          <p:cNvPr id="6" name="Cím 1"/>
          <p:cNvSpPr txBox="1">
            <a:spLocks/>
          </p:cNvSpPr>
          <p:nvPr/>
        </p:nvSpPr>
        <p:spPr>
          <a:xfrm rot="20305361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/>
              <a:t>Issue Tracker</a:t>
            </a:r>
            <a:endParaRPr lang="hu-HU" sz="1800" dirty="0"/>
          </a:p>
        </p:txBody>
      </p:sp>
      <p:sp>
        <p:nvSpPr>
          <p:cNvPr id="9" name="Szövegdoboz 8"/>
          <p:cNvSpPr txBox="1"/>
          <p:nvPr/>
        </p:nvSpPr>
        <p:spPr>
          <a:xfrm>
            <a:off x="484221" y="2826098"/>
            <a:ext cx="731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hu-HU" dirty="0"/>
              <a:t>Felhasznált technológiák: </a:t>
            </a:r>
          </a:p>
        </p:txBody>
      </p:sp>
    </p:spTree>
    <p:extLst>
      <p:ext uri="{BB962C8B-B14F-4D97-AF65-F5344CB8AC3E}">
        <p14:creationId xmlns:p14="http://schemas.microsoft.com/office/powerpoint/2010/main" val="202536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 rot="20305361">
            <a:off x="7446477" y="153351"/>
            <a:ext cx="1548465" cy="417968"/>
          </a:xfrm>
        </p:spPr>
        <p:txBody>
          <a:bodyPr>
            <a:normAutofit/>
          </a:bodyPr>
          <a:lstStyle/>
          <a:p>
            <a:r>
              <a:rPr lang="hu-HU" sz="1800" dirty="0" err="1"/>
              <a:t>Issue</a:t>
            </a:r>
            <a:r>
              <a:rPr lang="hu-HU" sz="1800" dirty="0"/>
              <a:t> </a:t>
            </a:r>
            <a:r>
              <a:rPr lang="hu-HU" sz="1800" dirty="0" err="1"/>
              <a:t>Tracker</a:t>
            </a:r>
            <a:endParaRPr lang="hu-HU" sz="1800" dirty="0"/>
          </a:p>
        </p:txBody>
      </p:sp>
      <p:sp>
        <p:nvSpPr>
          <p:cNvPr id="4" name="Szövegdoboz 3"/>
          <p:cNvSpPr txBox="1"/>
          <p:nvPr/>
        </p:nvSpPr>
        <p:spPr>
          <a:xfrm>
            <a:off x="434715" y="1246138"/>
            <a:ext cx="431716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sz="3200" dirty="0"/>
          </a:p>
          <a:p>
            <a:r>
              <a:rPr lang="hu-HU" sz="3200" dirty="0"/>
              <a:t>      </a:t>
            </a:r>
          </a:p>
          <a:p>
            <a:pPr algn="ctr"/>
            <a:r>
              <a:rPr lang="hu-HU" sz="3200" dirty="0"/>
              <a:t> Király Dávid</a:t>
            </a:r>
          </a:p>
          <a:p>
            <a:pPr algn="ctr"/>
            <a:r>
              <a:rPr lang="hu-HU" sz="2000" dirty="0"/>
              <a:t>Programtervező informatikus </a:t>
            </a:r>
            <a:r>
              <a:rPr lang="hu-HU" sz="2000" dirty="0" err="1"/>
              <a:t>Bsc</a:t>
            </a:r>
            <a:r>
              <a:rPr lang="hu-HU" sz="2000" dirty="0"/>
              <a:t>.</a:t>
            </a:r>
          </a:p>
        </p:txBody>
      </p:sp>
      <p:pic>
        <p:nvPicPr>
          <p:cNvPr id="5" name="Picture" descr="C:\Users\Dávd\Downloads\Király Dávid.jpg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497643" y="1246138"/>
            <a:ext cx="1926236" cy="2771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69678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 rot="20305361">
            <a:off x="7446477" y="153351"/>
            <a:ext cx="1548465" cy="417968"/>
          </a:xfrm>
        </p:spPr>
        <p:txBody>
          <a:bodyPr>
            <a:normAutofit/>
          </a:bodyPr>
          <a:lstStyle/>
          <a:p>
            <a:r>
              <a:rPr lang="hu-HU" sz="1800" dirty="0" err="1"/>
              <a:t>Issue</a:t>
            </a:r>
            <a:r>
              <a:rPr lang="hu-HU" sz="1800" dirty="0"/>
              <a:t> </a:t>
            </a:r>
            <a:r>
              <a:rPr lang="hu-HU" sz="1800" dirty="0" err="1"/>
              <a:t>Tracker</a:t>
            </a:r>
            <a:endParaRPr lang="hu-HU" sz="1800" dirty="0"/>
          </a:p>
        </p:txBody>
      </p:sp>
      <p:sp>
        <p:nvSpPr>
          <p:cNvPr id="4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Autofit/>
          </a:bodyPr>
          <a:lstStyle/>
          <a:p>
            <a:r>
              <a:rPr lang="hu-HU" sz="3200" dirty="0"/>
              <a:t>Főbb feladataim: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464695" y="1424066"/>
            <a:ext cx="78698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Hibajegyek létrehozása (felület és implementáció)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Hibajegyek módosítása + </a:t>
            </a:r>
            <a:r>
              <a:rPr lang="hu-HU" dirty="0" err="1"/>
              <a:t>Userek</a:t>
            </a:r>
            <a:r>
              <a:rPr lang="hu-HU" dirty="0"/>
              <a:t> </a:t>
            </a:r>
            <a:r>
              <a:rPr lang="hu-HU" dirty="0" err="1"/>
              <a:t>tickethez</a:t>
            </a:r>
            <a:r>
              <a:rPr lang="hu-HU" dirty="0"/>
              <a:t> rendelése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Logolás</a:t>
            </a:r>
            <a:r>
              <a:rPr lang="hu-HU" dirty="0"/>
              <a:t> kialakítása a projektben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Junit</a:t>
            </a:r>
            <a:r>
              <a:rPr lang="hu-HU" dirty="0"/>
              <a:t> tesztek írása</a:t>
            </a:r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83935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 rot="20305361">
            <a:off x="7446477" y="153351"/>
            <a:ext cx="1548465" cy="417968"/>
          </a:xfrm>
        </p:spPr>
        <p:txBody>
          <a:bodyPr>
            <a:normAutofit/>
          </a:bodyPr>
          <a:lstStyle/>
          <a:p>
            <a:r>
              <a:rPr lang="hu-HU" sz="1800" dirty="0" err="1"/>
              <a:t>Issue</a:t>
            </a:r>
            <a:r>
              <a:rPr lang="hu-HU" sz="1800" dirty="0"/>
              <a:t> </a:t>
            </a:r>
            <a:r>
              <a:rPr lang="hu-HU" sz="1800" dirty="0" err="1"/>
              <a:t>Tracker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3697407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dirty="0">
                <a:solidFill>
                  <a:schemeClr val="bg1"/>
                </a:solidFill>
                <a:latin typeface="+mj-lt"/>
              </a:rPr>
              <a:t>NÉV</a:t>
            </a: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C862C676857C24E8FC2D32B30708833" ma:contentTypeVersion="2" ma:contentTypeDescription="Új dokumentum létrehozása." ma:contentTypeScope="" ma:versionID="56d51952ebb676fe3cf20c5597969f31">
  <xsd:schema xmlns:xsd="http://www.w3.org/2001/XMLSchema" xmlns:xs="http://www.w3.org/2001/XMLSchema" xmlns:p="http://schemas.microsoft.com/office/2006/metadata/properties" xmlns:ns2="9a324a02-be43-499b-8089-7896e70993e7" targetNamespace="http://schemas.microsoft.com/office/2006/metadata/properties" ma:root="true" ma:fieldsID="4fefbcd2855290300f96a0ef710b0fa0" ns2:_="">
    <xsd:import namespace="9a324a02-be43-499b-8089-7896e70993e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24a02-be43-499b-8089-7896e70993e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Résztvevők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Megosztva részletekkel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6AD069-051C-46FD-A0CD-BDE143FEA5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1455B4-EFFE-4AEE-ADC2-FE51D16F6234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openxmlformats.org/package/2006/metadata/core-properties"/>
    <ds:schemaRef ds:uri="9a324a02-be43-499b-8089-7896e70993e7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5A1A0B1-1575-4000-BA64-9167668093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324a02-be43-499b-8089-7896e70993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650</TotalTime>
  <Words>82</Words>
  <Application>Microsoft Office PowerPoint</Application>
  <PresentationFormat>Diavetítés a képernyőre (16:9 oldalarány)</PresentationFormat>
  <Paragraphs>41</Paragraphs>
  <Slides>7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Office-téma</vt:lpstr>
      <vt:lpstr>PowerPoint-bemutató</vt:lpstr>
      <vt:lpstr>PowerPoint-bemutató</vt:lpstr>
      <vt:lpstr>PowerPoint-bemutató</vt:lpstr>
      <vt:lpstr>Issue Tracker</vt:lpstr>
      <vt:lpstr>Issue Tracker</vt:lpstr>
      <vt:lpstr>Issue Tracker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Király Dávid</cp:lastModifiedBy>
  <cp:revision>64</cp:revision>
  <dcterms:created xsi:type="dcterms:W3CDTF">2015-01-25T18:30:45Z</dcterms:created>
  <dcterms:modified xsi:type="dcterms:W3CDTF">2017-03-02T23:18:39Z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0x010100AC862C676857C24E8FC2D32B30708833</vt:lpwstr>
  </property>
</Properties>
</file>