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9" r:id="rId6"/>
    <p:sldId id="260" r:id="rId7"/>
    <p:sldId id="261" r:id="rId8"/>
    <p:sldId id="262" r:id="rId9"/>
    <p:sldId id="258" r:id="rId1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67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A prezentáció</a:t>
            </a:r>
          </a:p>
          <a:p>
            <a:pPr marL="0" indent="0" algn="ctr">
              <a:buNone/>
            </a:pPr>
            <a:r>
              <a:rPr lang="hu-HU" dirty="0" smtClean="0">
                <a:latin typeface="+mj-lt"/>
              </a:rPr>
              <a:t>címe ide jön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2215662"/>
            <a:ext cx="3886200" cy="1178170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 smtClean="0"/>
              <a:t>Bódi Balázs</a:t>
            </a:r>
          </a:p>
          <a:p>
            <a:pPr marL="0" indent="0" algn="ctr">
              <a:buNone/>
            </a:pPr>
            <a:r>
              <a:rPr lang="hu-HU" dirty="0" smtClean="0"/>
              <a:t>Mérnökinformatikus </a:t>
            </a:r>
            <a:r>
              <a:rPr lang="hu-HU" dirty="0" err="1" smtClean="0"/>
              <a:t>Bsc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805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634545" y="1732315"/>
            <a:ext cx="4488473" cy="219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Főbb feladataim:</a:t>
            </a:r>
          </a:p>
          <a:p>
            <a:r>
              <a:rPr lang="hu-HU" dirty="0" smtClean="0"/>
              <a:t>Adatbázis felépítése</a:t>
            </a:r>
          </a:p>
          <a:p>
            <a:r>
              <a:rPr lang="hu-HU" dirty="0" smtClean="0"/>
              <a:t>Spring </a:t>
            </a:r>
            <a:r>
              <a:rPr lang="hu-HU" dirty="0" err="1" smtClean="0"/>
              <a:t>security</a:t>
            </a:r>
            <a:r>
              <a:rPr lang="hu-HU" dirty="0" smtClean="0"/>
              <a:t> konfigurálás</a:t>
            </a:r>
          </a:p>
          <a:p>
            <a:r>
              <a:rPr lang="hu-HU" dirty="0" smtClean="0"/>
              <a:t>Üzenetküldés megoldása</a:t>
            </a:r>
          </a:p>
          <a:p>
            <a:endParaRPr lang="hu-HU" dirty="0" smtClean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66" y="1732315"/>
            <a:ext cx="2198719" cy="219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2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986140" y="1712535"/>
            <a:ext cx="3886200" cy="2165289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Kedvenc feladataim:</a:t>
            </a:r>
          </a:p>
          <a:p>
            <a:r>
              <a:rPr lang="hu-HU" dirty="0" smtClean="0"/>
              <a:t>Entitások kialakítása</a:t>
            </a:r>
          </a:p>
          <a:p>
            <a:r>
              <a:rPr lang="hu-HU" dirty="0" err="1" smtClean="0"/>
              <a:t>Autentikáció</a:t>
            </a:r>
            <a:endParaRPr lang="hu-HU" dirty="0" smtClean="0"/>
          </a:p>
          <a:p>
            <a:r>
              <a:rPr lang="hu-HU" dirty="0" smtClean="0"/>
              <a:t>Login/</a:t>
            </a:r>
            <a:r>
              <a:rPr lang="hu-HU" dirty="0" err="1" smtClean="0"/>
              <a:t>Logout</a:t>
            </a:r>
            <a:r>
              <a:rPr lang="hu-HU" dirty="0" smtClean="0"/>
              <a:t> kezelése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89" y="1712535"/>
            <a:ext cx="2165289" cy="216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7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artalom helye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23" y="1689924"/>
            <a:ext cx="2322756" cy="2322756"/>
          </a:xfrm>
        </p:spPr>
      </p:pic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202906" y="1689924"/>
            <a:ext cx="4312444" cy="2622489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Csapatmunka</a:t>
            </a:r>
          </a:p>
          <a:p>
            <a:r>
              <a:rPr lang="hu-HU" dirty="0" smtClean="0"/>
              <a:t>Feladatok elosztása</a:t>
            </a:r>
          </a:p>
          <a:p>
            <a:r>
              <a:rPr lang="hu-HU" dirty="0" smtClean="0"/>
              <a:t>Folyamatos kommunikáció</a:t>
            </a:r>
          </a:p>
          <a:p>
            <a:r>
              <a:rPr lang="hu-HU" dirty="0" smtClean="0"/>
              <a:t>Segítőkészség</a:t>
            </a:r>
          </a:p>
          <a:p>
            <a:r>
              <a:rPr lang="hu-HU" dirty="0" smtClean="0"/>
              <a:t>Fejlődés</a:t>
            </a:r>
          </a:p>
        </p:txBody>
      </p:sp>
    </p:spTree>
    <p:extLst>
      <p:ext uri="{BB962C8B-B14F-4D97-AF65-F5344CB8AC3E}">
        <p14:creationId xmlns:p14="http://schemas.microsoft.com/office/powerpoint/2010/main" val="277630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neve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telefonszáma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43</Words>
  <Application>Microsoft Office PowerPoint</Application>
  <PresentationFormat>Diavetítés a képernyőre (16:9 oldalarány)</PresentationFormat>
  <Paragraphs>20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Bódi Balázs</cp:lastModifiedBy>
  <cp:revision>11</cp:revision>
  <dcterms:created xsi:type="dcterms:W3CDTF">2015-01-25T18:30:45Z</dcterms:created>
  <dcterms:modified xsi:type="dcterms:W3CDTF">2016-09-29T18:03:39Z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