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59" r:id="rId7"/>
    <p:sldId id="260" r:id="rId8"/>
    <p:sldId id="258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7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2016.09.29.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7331">
            <a:off x="7099513" y="2864273"/>
            <a:ext cx="2350770" cy="1524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1130">
            <a:off x="5759943" y="2814642"/>
            <a:ext cx="2350770" cy="1524000"/>
          </a:xfrm>
          <a:prstGeom prst="rect">
            <a:avLst/>
          </a:prstGeom>
        </p:spPr>
      </p:pic>
      <p:sp>
        <p:nvSpPr>
          <p:cNvPr id="12" name="Tartalom helye 2"/>
          <p:cNvSpPr txBox="1">
            <a:spLocks/>
          </p:cNvSpPr>
          <p:nvPr/>
        </p:nvSpPr>
        <p:spPr>
          <a:xfrm>
            <a:off x="628650" y="1752759"/>
            <a:ext cx="7886700" cy="287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dirty="0" smtClean="0"/>
              <a:t>Feladatok: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Általános felhasználók regisztrálása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Bandák bejegyzése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/>
              <a:t>Szórakozóhelyek bejegyzése</a:t>
            </a:r>
            <a:endParaRPr lang="hu-HU" dirty="0"/>
          </a:p>
        </p:txBody>
      </p:sp>
      <p:sp>
        <p:nvSpPr>
          <p:cNvPr id="13" name="Cím 1"/>
          <p:cNvSpPr txBox="1">
            <a:spLocks/>
          </p:cNvSpPr>
          <p:nvPr/>
        </p:nvSpPr>
        <p:spPr>
          <a:xfrm>
            <a:off x="628650" y="75858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 smtClean="0"/>
              <a:t>ConOrg</a:t>
            </a:r>
            <a:r>
              <a:rPr lang="hu-HU" dirty="0" smtClean="0"/>
              <a:t> </a:t>
            </a:r>
            <a:r>
              <a:rPr lang="hu-HU" dirty="0" err="1" smtClean="0"/>
              <a:t>Webalkalmazás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58587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Felhasznált technológiák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9" y="1752759"/>
            <a:ext cx="1463040" cy="1463040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87" y="1612612"/>
            <a:ext cx="1950719" cy="146304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06" y="1611109"/>
            <a:ext cx="1016000" cy="146304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0" y="3295303"/>
            <a:ext cx="2919470" cy="1459735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545" y="3304371"/>
            <a:ext cx="4967455" cy="1314914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78" y="3212290"/>
            <a:ext cx="1998768" cy="149907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64" y="1721700"/>
            <a:ext cx="2733199" cy="15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28650" y="758587"/>
            <a:ext cx="7886700" cy="994172"/>
          </a:xfrm>
        </p:spPr>
        <p:txBody>
          <a:bodyPr/>
          <a:lstStyle/>
          <a:p>
            <a:pPr algn="ctr"/>
            <a:r>
              <a:rPr lang="hu-HU" dirty="0" smtClean="0"/>
              <a:t>Kódolás!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8429" y="1775894"/>
            <a:ext cx="3690164" cy="2649723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3492347" y="1752759"/>
            <a:ext cx="513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err="1" smtClean="0"/>
              <a:t>GitHub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KANBAN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50289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neve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Kapcsolattartó telefonszáma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35</Words>
  <Application>Microsoft Office PowerPoint</Application>
  <PresentationFormat>Diavetítés a képernyőre (16:9 oldalarány)</PresentationFormat>
  <Paragraphs>15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Felhasznált technológiák</vt:lpstr>
      <vt:lpstr>Kódolás!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Bódi Balázs</cp:lastModifiedBy>
  <cp:revision>15</cp:revision>
  <dcterms:created xsi:type="dcterms:W3CDTF">2015-01-25T18:30:45Z</dcterms:created>
  <dcterms:modified xsi:type="dcterms:W3CDTF">2016-09-29T17:44:24Z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