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3" r:id="rId5"/>
    <p:sldId id="265" r:id="rId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ntik@gmail.com" initials="i" lastIdx="1" clrIdx="0">
    <p:extLst>
      <p:ext uri="{19B8F6BF-5375-455C-9EA6-DF929625EA0E}">
        <p15:presenceInfo xmlns:p15="http://schemas.microsoft.com/office/powerpoint/2012/main" userId="ca4559c02076d7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talcommander.hu/?dl=181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idea/download/download-thanks.html?platform=windows&amp;code=IIC" TargetMode="External"/><Relationship Id="rId4" Type="http://schemas.openxmlformats.org/officeDocument/2006/relationships/hyperlink" Target="https://notepad-plus-plus.org/repository/6.x/6.9.2/npp.6.9.2.Installer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Fejlesztői környezet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5"/>
            <a:ext cx="7886700" cy="994172"/>
          </a:xfrm>
        </p:spPr>
        <p:txBody>
          <a:bodyPr/>
          <a:lstStyle/>
          <a:p>
            <a:r>
              <a:rPr lang="hu-HU" dirty="0"/>
              <a:t>Fejlesztői eszközök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Minimum:</a:t>
            </a:r>
          </a:p>
          <a:p>
            <a:pPr lvl="1"/>
            <a:r>
              <a:rPr lang="hu-HU" dirty="0"/>
              <a:t>Java JDK 8 </a:t>
            </a:r>
            <a:r>
              <a:rPr lang="hu-HU" dirty="0">
                <a:hlinkClick r:id="rId2"/>
              </a:rPr>
              <a:t>Link</a:t>
            </a:r>
            <a:endParaRPr lang="hu-HU" dirty="0"/>
          </a:p>
          <a:p>
            <a:pPr lvl="1"/>
            <a:r>
              <a:rPr lang="hu-HU" dirty="0" err="1"/>
              <a:t>TotalCommander</a:t>
            </a:r>
            <a:r>
              <a:rPr lang="hu-HU" dirty="0"/>
              <a:t> </a:t>
            </a:r>
            <a:r>
              <a:rPr lang="hu-HU" dirty="0">
                <a:hlinkClick r:id="rId3"/>
              </a:rPr>
              <a:t>Link</a:t>
            </a:r>
            <a:endParaRPr lang="hu-HU" dirty="0"/>
          </a:p>
          <a:p>
            <a:pPr lvl="1"/>
            <a:r>
              <a:rPr lang="hu-HU" dirty="0" err="1"/>
              <a:t>Notepad</a:t>
            </a:r>
            <a:r>
              <a:rPr lang="hu-HU" dirty="0"/>
              <a:t>++ </a:t>
            </a:r>
            <a:r>
              <a:rPr lang="hu-HU" dirty="0">
                <a:hlinkClick r:id="rId4"/>
              </a:rPr>
              <a:t>Link</a:t>
            </a:r>
            <a:endParaRPr lang="hu-HU" dirty="0"/>
          </a:p>
          <a:p>
            <a:pPr lvl="1"/>
            <a:r>
              <a:rPr lang="hu-HU" dirty="0" err="1"/>
              <a:t>Intellij</a:t>
            </a:r>
            <a:r>
              <a:rPr lang="hu-HU" dirty="0"/>
              <a:t> Idea </a:t>
            </a:r>
            <a:r>
              <a:rPr lang="hu-HU" dirty="0">
                <a:hlinkClick r:id="rId5"/>
              </a:rPr>
              <a:t>Link</a:t>
            </a:r>
            <a:endParaRPr lang="hu-HU" dirty="0"/>
          </a:p>
          <a:p>
            <a:pPr lvl="1"/>
            <a:r>
              <a:rPr lang="hu-HU" dirty="0" err="1"/>
              <a:t>Command</a:t>
            </a:r>
            <a:r>
              <a:rPr lang="hu-HU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45650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628650" y="650674"/>
            <a:ext cx="7406640" cy="857250"/>
          </a:xfrm>
        </p:spPr>
        <p:txBody>
          <a:bodyPr/>
          <a:lstStyle/>
          <a:p>
            <a:r>
              <a:rPr lang="hu-HU" dirty="0"/>
              <a:t>Total </a:t>
            </a:r>
            <a:r>
              <a:rPr lang="hu-HU" dirty="0" err="1"/>
              <a:t>Commander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Sokoldalú fájlkezelő </a:t>
            </a:r>
          </a:p>
          <a:p>
            <a:r>
              <a:rPr lang="hu-HU" dirty="0"/>
              <a:t>Keresés</a:t>
            </a:r>
          </a:p>
          <a:p>
            <a:r>
              <a:rPr lang="hu-HU" dirty="0"/>
              <a:t>Másolás</a:t>
            </a:r>
          </a:p>
          <a:p>
            <a:r>
              <a:rPr lang="hu-HU" dirty="0"/>
              <a:t>Tömeges átnevezés</a:t>
            </a:r>
          </a:p>
          <a:p>
            <a:r>
              <a:rPr lang="hu-HU" dirty="0"/>
              <a:t>Tömörítés</a:t>
            </a:r>
          </a:p>
          <a:p>
            <a:r>
              <a:rPr lang="hu-HU" dirty="0"/>
              <a:t>Stb.</a:t>
            </a:r>
          </a:p>
        </p:txBody>
      </p:sp>
    </p:spTree>
    <p:extLst>
      <p:ext uri="{BB962C8B-B14F-4D97-AF65-F5344CB8AC3E}">
        <p14:creationId xmlns:p14="http://schemas.microsoft.com/office/powerpoint/2010/main" val="1059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628650" y="615489"/>
            <a:ext cx="7886700" cy="994172"/>
          </a:xfrm>
        </p:spPr>
        <p:txBody>
          <a:bodyPr/>
          <a:lstStyle/>
          <a:p>
            <a:r>
              <a:rPr lang="hu-HU" dirty="0" err="1"/>
              <a:t>Notepad</a:t>
            </a:r>
            <a:r>
              <a:rPr lang="hu-HU" dirty="0"/>
              <a:t>++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Hatékony szövegszerkesztő</a:t>
            </a:r>
          </a:p>
          <a:p>
            <a:r>
              <a:rPr lang="hu-HU" dirty="0"/>
              <a:t>Fájlok összehasonlítás</a:t>
            </a:r>
          </a:p>
          <a:p>
            <a:r>
              <a:rPr lang="hu-HU" dirty="0"/>
              <a:t>Keresés és csere több dokumentumban</a:t>
            </a:r>
          </a:p>
          <a:p>
            <a:r>
              <a:rPr lang="hu-HU" dirty="0"/>
              <a:t>Programozási nyelvek szintaxis kiemelése</a:t>
            </a:r>
          </a:p>
          <a:p>
            <a:r>
              <a:rPr lang="hu-HU" dirty="0"/>
              <a:t>Blokkok kiemelése</a:t>
            </a:r>
          </a:p>
          <a:p>
            <a:r>
              <a:rPr lang="hu-HU" dirty="0"/>
              <a:t>Szövegkódolás konverzió</a:t>
            </a:r>
          </a:p>
        </p:txBody>
      </p:sp>
    </p:spTree>
    <p:extLst>
      <p:ext uri="{BB962C8B-B14F-4D97-AF65-F5344CB8AC3E}">
        <p14:creationId xmlns:p14="http://schemas.microsoft.com/office/powerpoint/2010/main" val="29198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Intellij</a:t>
            </a:r>
            <a:r>
              <a:rPr lang="hu-HU" dirty="0"/>
              <a:t> Idea – </a:t>
            </a:r>
            <a:r>
              <a:rPr lang="hu-HU" dirty="0" err="1"/>
              <a:t>Community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, IDE nem pedig szövegszerkesztő</a:t>
            </a:r>
          </a:p>
          <a:p>
            <a:r>
              <a:rPr lang="hu-HU" dirty="0"/>
              <a:t>Használjuk a funkcióit!</a:t>
            </a:r>
          </a:p>
        </p:txBody>
      </p:sp>
    </p:spTree>
    <p:extLst>
      <p:ext uri="{BB962C8B-B14F-4D97-AF65-F5344CB8AC3E}">
        <p14:creationId xmlns:p14="http://schemas.microsoft.com/office/powerpoint/2010/main" val="184740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66</Words>
  <Application>Microsoft Office PowerPoint</Application>
  <PresentationFormat>Diavetítés a képernyőre (16:9 oldalarány)</PresentationFormat>
  <Paragraphs>25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Fejlesztői eszközök</vt:lpstr>
      <vt:lpstr>Total Commander</vt:lpstr>
      <vt:lpstr>Notepad++</vt:lpstr>
      <vt:lpstr>Intellij Idea –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ikantik@gmail.com</cp:lastModifiedBy>
  <cp:revision>10</cp:revision>
  <dcterms:created xsi:type="dcterms:W3CDTF">2015-01-25T18:30:45Z</dcterms:created>
  <dcterms:modified xsi:type="dcterms:W3CDTF">2016-06-28T16:04:28Z</dcterms:modified>
</cp:coreProperties>
</file>