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383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393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75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524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05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65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031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665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333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119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39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98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49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03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0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52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51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65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53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Servelt API- Servlet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28650" y="62601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Parameter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Kliens oldalról jön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Tipikusan form adatok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String lehet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1250"/>
              <a:buFont typeface="Arial"/>
              <a:buNone/>
            </a:pPr>
            <a:endParaRPr sz="16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28650" y="63837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Attribute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szerver oldali kommunikáció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Tetszőleges objektum lehet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1250"/>
              <a:buFont typeface="Arial"/>
              <a:buNone/>
            </a:pPr>
            <a:endParaRPr sz="16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28650" y="52715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kérést küldjük tovább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RequestDispatcher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URL nem változik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Paraméterek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28650" y="56422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</a:t>
            </a:r>
          </a:p>
        </p:txBody>
      </p:sp>
      <p:pic>
        <p:nvPicPr>
          <p:cNvPr id="164" name="Shape 16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8781" y="1251584"/>
            <a:ext cx="5786437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28650" y="52097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/>
              <a:t>A más servletek válaszát használjuk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RequestDispatcher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URL nem változik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Paraméterek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85400" y="53333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</a:p>
        </p:txBody>
      </p:sp>
      <p:pic>
        <p:nvPicPr>
          <p:cNvPr id="176" name="Shape 17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88770" y="1393687"/>
            <a:ext cx="5966459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választ küldjük tovább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URL változik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Paraméterek nem adhatóak át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respose.sendRedirect</a:t>
            </a:r>
            <a:endParaRPr lang="hu-HU"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28650" y="49008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Munkamenet, egy kliens munkamentéhez tartozó objektum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scope attribútumokat tárol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egy munkamenetben hívott servletek ugyan azt a sessiont érhetik el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Request.getSession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698945" y="3882776"/>
            <a:ext cx="2670900" cy="91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28650" y="5148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alkalmazás felépítése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060054" y="1281012"/>
            <a:ext cx="7406639" cy="3439915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|-- pom.xml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`-- src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`-- main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|-- java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`-- com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    `-- example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        `-- projects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            `-- SampleAction.java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|-- resources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`-- images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    `-- sampleimage.jpg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`-- webapp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|-- WEB-INF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   `-- web.xml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|-- index.jsp</a:t>
            </a:r>
          </a:p>
          <a:p>
            <a:pPr marL="0" marR="0" lvl="0" indent="0" algn="l" rtl="0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`-- jsp</a:t>
            </a:r>
          </a:p>
          <a:p>
            <a:pPr marL="0" marR="0" lvl="0" indent="0" algn="l" rtl="0">
              <a:spcBef>
                <a:spcPts val="216"/>
              </a:spcBef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`-- websource.jsp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2470" y="5024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 felépítése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94647" y="1223550"/>
            <a:ext cx="7406639" cy="3523208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|-- META-INF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|-- MANIFEST.MF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`-- maven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    `-- com.example.projects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        `-- documentedproject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            |-- pom.properties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            `-- pom.xml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|-- WEB-INF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|-- classes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|-- com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|   `-- example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|       `-- projects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|           |-- SampleAction.class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`-- images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    `-- sampleimage.jpg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`-- web.xml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|-- index.jsp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`-- jsp</a:t>
            </a:r>
          </a:p>
          <a:p>
            <a:pPr marL="0" marR="0" lvl="0" indent="0" algn="l" rtl="0">
              <a:lnSpc>
                <a:spcPct val="90000"/>
              </a:lnSpc>
              <a:spcBef>
                <a:spcPts val="216"/>
              </a:spcBef>
              <a:buClr>
                <a:srgbClr val="007480"/>
              </a:buClr>
              <a:buSzPct val="25000"/>
              <a:buFont typeface="Arial"/>
              <a:buNone/>
            </a:pPr>
            <a:r>
              <a:rPr lang="hu-HU" sz="1080" b="0" i="0" u="none" strike="noStrike" cap="non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`-- websource.jsp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Olyan alkalmazás ami képes kiszolgálni HTTP kéréseket.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Web Server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Olyan alkalmazás ami implementálja a Servlet API-t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Rendelkezik servlet container-rel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03935" y="5192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API Scope-ok</a:t>
            </a:r>
          </a:p>
        </p:txBody>
      </p:sp>
      <p:sp>
        <p:nvSpPr>
          <p:cNvPr id="113" name="Shape 113"/>
          <p:cNvSpPr/>
          <p:nvPr/>
        </p:nvSpPr>
        <p:spPr>
          <a:xfrm>
            <a:off x="3349864" y="1436374"/>
            <a:ext cx="2462673" cy="518457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hu-HU" sz="162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ServletContext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3349864" y="2214060"/>
            <a:ext cx="2462673" cy="518457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hu-HU" sz="162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3349864" y="2991747"/>
            <a:ext cx="2462673" cy="518457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hu-HU" sz="162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</a:p>
        </p:txBody>
      </p:sp>
      <p:sp>
        <p:nvSpPr>
          <p:cNvPr id="116" name="Shape 116"/>
          <p:cNvSpPr/>
          <p:nvPr/>
        </p:nvSpPr>
        <p:spPr>
          <a:xfrm>
            <a:off x="3349864" y="3769433"/>
            <a:ext cx="2462673" cy="518457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hu-HU" sz="162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28650" y="61365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Context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84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</a:t>
            </a:r>
          </a:p>
          <a:p>
            <a:pPr marL="685800" marR="0" lvl="1" indent="-178434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servlet containert reprezentálja.</a:t>
            </a:r>
          </a:p>
          <a:p>
            <a:pPr marL="228600" marR="0" lvl="0" indent="-1784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konfigurációs objektum, akkor keletkezik amikor elindul a web alkalmazás.</a:t>
            </a:r>
          </a:p>
          <a:p>
            <a:pPr marL="228600" marR="0" lvl="0" indent="-1784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web alkalmazás egy ServletContext.</a:t>
            </a:r>
          </a:p>
          <a:p>
            <a:pPr marL="228600" marR="0" lvl="0" indent="-1784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web alkalmazáson belül minden servelt hozzáfér.</a:t>
            </a:r>
          </a:p>
          <a:p>
            <a:pPr marL="228600" marR="0" lvl="0" indent="-1784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scope attribútumok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3222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866"/>
              <a:buFont typeface="Arial"/>
              <a:buNone/>
            </a:pPr>
            <a:endParaRPr sz="14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866"/>
              <a:buFont typeface="Arial"/>
              <a:buNone/>
            </a:pPr>
            <a:endParaRPr sz="1498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28650" y="6445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3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hu-H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hu-H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java program ami Web servereken fut, képes válaszokat küldeni kliens oldali kérésekre.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hu-H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ServletConfig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hu-H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servlethez külön létezik, az egyes szerveletek inicializációjához szükséges paramétereket tartalmazza.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hu-H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GenericServlet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hu-H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Általános, protokoll független servlet.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28650" y="55187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Servlet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HttpServlet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kéréseket kiszolgáló servlet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példányosítja, csak egy példány létezik belőle!</a:t>
            </a:r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web.xml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@WebServlet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ServletContext.addServlet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28650" y="57658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Request/Resonse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HttpServletRequest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kéréseket reprezentáló objektum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HttpServletResponse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válaszokat reprezentáló objektum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On-screen Show (16:9)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Office-téma</vt:lpstr>
      <vt:lpstr>PowerPoint Presentation</vt:lpstr>
      <vt:lpstr>Web alkalmazás felépítése</vt:lpstr>
      <vt:lpstr>War felépítése</vt:lpstr>
      <vt:lpstr>Web server</vt:lpstr>
      <vt:lpstr>Servlet API Scope-ok</vt:lpstr>
      <vt:lpstr>Servlet Context</vt:lpstr>
      <vt:lpstr>Servlet</vt:lpstr>
      <vt:lpstr>HTTP Servlet</vt:lpstr>
      <vt:lpstr>Servlet Request/Resonse</vt:lpstr>
      <vt:lpstr>Request Parameter</vt:lpstr>
      <vt:lpstr>Request Attribute</vt:lpstr>
      <vt:lpstr>Forward</vt:lpstr>
      <vt:lpstr>Forward</vt:lpstr>
      <vt:lpstr>Include</vt:lpstr>
      <vt:lpstr>Include</vt:lpstr>
      <vt:lpstr>Redirect</vt:lpstr>
      <vt:lpstr>Session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Attila Gyongyosi</cp:lastModifiedBy>
  <cp:revision>1</cp:revision>
  <dcterms:modified xsi:type="dcterms:W3CDTF">2016-07-14T08:54:16Z</dcterms:modified>
</cp:coreProperties>
</file>