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tutorialspoint.com/jsp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Servelt API-</a:t>
            </a:r>
            <a:br>
              <a:rPr lang="hu-HU"/>
            </a:br>
            <a:r>
              <a:rPr lang="hu-HU"/>
              <a:t>JSP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28650" y="60747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expression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objektumok: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	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paramValues	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	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headerValues	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	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initParam	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pageContext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28650" y="5951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expression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Operátorok: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Arithmetic: +, - , *, /, div, %, mod, -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Logical: and, &amp;&amp;, or, ||, not, !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Relational: ==, eq, !=, ne, &lt;, lt, &gt;, gt, &lt;=, ge, &gt;=, le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Empty: empty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Conditional: A ? B : C.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698945" y="3882776"/>
            <a:ext cx="26709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628650" y="54569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Tutorial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http://www.tutorialspoint.com/jsp/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28650" y="5395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JavaServer Pages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Ez is egy servlet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Elemei</a:t>
            </a:r>
          </a:p>
          <a:p>
            <a:pPr indent="-213359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indent="-213359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 scriptlet :&lt;% ... %&gt;</a:t>
            </a:r>
          </a:p>
          <a:p>
            <a:pPr indent="-213359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Deklaráció: &lt;%!.. %&gt;</a:t>
            </a:r>
          </a:p>
          <a:p>
            <a:pPr indent="-213359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Kifejezések: &lt;%= ... %&gt; </a:t>
            </a:r>
          </a:p>
          <a:p>
            <a:pPr indent="-213359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Directívák: &lt;%@ ... %&gt;</a:t>
            </a:r>
          </a:p>
          <a:p>
            <a:pPr indent="-213359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</a:p>
          <a:p>
            <a:pPr indent="-213359" lvl="1" marL="685800" marR="0" rtl="0" algn="l">
              <a:lnSpc>
                <a:spcPct val="7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expression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628650" y="51480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Objects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	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pageContext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628650" y="47155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51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 Actions</a:t>
            </a:r>
          </a:p>
          <a:p>
            <a:pPr indent="-1651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&lt;jsp:action_name attribute="value" /&gt;</a:t>
            </a:r>
          </a:p>
          <a:p>
            <a:pPr indent="-1905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jsp:include	</a:t>
            </a:r>
          </a:p>
          <a:p>
            <a:pPr indent="-1905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jsp:useBean	</a:t>
            </a:r>
          </a:p>
          <a:p>
            <a:pPr indent="-1905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jsp:setProperty	</a:t>
            </a:r>
          </a:p>
          <a:p>
            <a:pPr indent="-1905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jsp:getProperty	</a:t>
            </a:r>
          </a:p>
          <a:p>
            <a:pPr indent="-1905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jsp:forward		</a:t>
            </a:r>
          </a:p>
          <a:p>
            <a:pPr indent="-190500" lvl="1" marL="685800" marR="0" rtl="0" algn="l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jsp:attribute	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28650" y="564229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JSTL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JavaServer Pages Standard Tag Library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Tags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Formatting tags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tags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tags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JSTL Functions	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628650" y="51480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Készíthetünk saját tag-et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alapú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Megfelelő osztály kiterjesztése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.tld létrehozása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Taglib direktíva uri attribútum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 alaú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.tag fájl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Taglib direktíva tagdir attribútum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28650" y="5024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expression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Lehetővé teszi, hogy a megjelenítési réteg kommunikáljon a szerver oldallal.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8650" y="53333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expression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Scope-ok: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pageScope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requestScope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sessionScope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applicationScope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