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Servelt API- Servlet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28650" y="52715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Listener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adott eseményt figyel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web.xml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@WebListener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ServletContext.addListener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28650" y="66308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Context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ServletContextListener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servlet container (application) életciklusát figyeli</a:t>
            </a:r>
            <a:b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ServletContextAttributeListener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ServletContext (application) scope-ban kezelt attribútumok életciklusát figyeli</a:t>
            </a:r>
            <a:b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28650" y="5395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session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HttpSessionAttriuteListener</a:t>
            </a:r>
            <a:b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attribútumok változását figyeli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HttpSessionBindingListener</a:t>
            </a:r>
            <a:b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attribútumok be- illetve kikerülését figyeli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HttpSessionActivationListener</a:t>
            </a:r>
            <a:b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vagy perzisztens tár által aktivált/ passzívált session eseményt figyeli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Livecycle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HttpSessionListener</a:t>
            </a:r>
          </a:p>
          <a:p>
            <a:pPr indent="-5080" lvl="1" marL="41148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 session életciklusát figyeli</a:t>
            </a:r>
            <a:b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28650" y="67543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Request/Resonse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ServletRequestListener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servlet request életciklusát figyeli</a:t>
            </a:r>
            <a:b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ServletRequestAttributeListener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request scope-ban kezelt attribútumok életciklusát figyeli</a:t>
            </a:r>
            <a:b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28650" y="50929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Kéréseket szűr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web.xml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@WebFilter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Arial"/>
              <a:buChar char="•"/>
            </a:pPr>
            <a:r>
              <a:rPr b="0" i="0" lang="hu-HU" sz="1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ServletContext.addFilter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FilterConfig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1250"/>
              <a:buFont typeface="Arial"/>
              <a:buChar char="•"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Láncolt technika</a:t>
            </a:r>
          </a:p>
        </p:txBody>
      </p:sp>
      <p:sp>
        <p:nvSpPr>
          <p:cNvPr id="119" name="Shape 119"/>
          <p:cNvSpPr/>
          <p:nvPr/>
        </p:nvSpPr>
        <p:spPr>
          <a:xfrm>
            <a:off x="4183157" y="1868621"/>
            <a:ext cx="2333059" cy="1796977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6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Filter1</a:t>
            </a:r>
          </a:p>
        </p:txBody>
      </p:sp>
      <p:sp>
        <p:nvSpPr>
          <p:cNvPr id="120" name="Shape 120"/>
          <p:cNvSpPr/>
          <p:nvPr/>
        </p:nvSpPr>
        <p:spPr>
          <a:xfrm>
            <a:off x="4572000" y="2264019"/>
            <a:ext cx="1944216" cy="122701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6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Filter2</a:t>
            </a:r>
          </a:p>
        </p:txBody>
      </p:sp>
      <p:sp>
        <p:nvSpPr>
          <p:cNvPr id="121" name="Shape 121"/>
          <p:cNvSpPr/>
          <p:nvPr/>
        </p:nvSpPr>
        <p:spPr>
          <a:xfrm>
            <a:off x="4960842" y="2646308"/>
            <a:ext cx="1555372" cy="6161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hu-HU" sz="16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</a:p>
        </p:txBody>
      </p:sp>
      <p:cxnSp>
        <p:nvCxnSpPr>
          <p:cNvPr id="122" name="Shape 122"/>
          <p:cNvCxnSpPr>
            <a:endCxn id="119" idx="0"/>
          </p:cNvCxnSpPr>
          <p:nvPr/>
        </p:nvCxnSpPr>
        <p:spPr>
          <a:xfrm flipH="1">
            <a:off x="5349686" y="1569221"/>
            <a:ext cx="10200" cy="29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" name="Shape 123"/>
          <p:cNvCxnSpPr>
            <a:stCxn id="119" idx="2"/>
          </p:cNvCxnSpPr>
          <p:nvPr/>
        </p:nvCxnSpPr>
        <p:spPr>
          <a:xfrm>
            <a:off x="5349686" y="3665599"/>
            <a:ext cx="8100" cy="26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5042330" y="1227719"/>
            <a:ext cx="635301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Hívás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839948" y="3929457"/>
            <a:ext cx="1035667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Eredmény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698945" y="3882776"/>
            <a:ext cx="2670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