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7" r:id="rId2"/>
    <p:sldId id="275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6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7" r:id="rId20"/>
  </p:sldIdLst>
  <p:sldSz cx="9144000" cy="5143500" type="screen16x9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Közepesen sötét stílu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54" d="100"/>
          <a:sy n="154" d="100"/>
        </p:scale>
        <p:origin x="366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A75711-008A-44DA-88BD-E3A055973083}" type="datetimeFigureOut">
              <a:rPr lang="hu-HU" smtClean="0"/>
              <a:t>2016.03.04.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704434-BE66-4F5E-B932-BD5042BBF4A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04203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41772"/>
            <a:ext cx="77724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2016.03.04.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4426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2016.03.04.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78669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9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273844"/>
            <a:ext cx="5800725" cy="4358879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2016.03.04.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30374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2016.03.04.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8263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2016.03.04.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53284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2016.03.04.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54606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5"/>
            <a:ext cx="7886700" cy="994172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1" cy="276344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2016.03.04.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2643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2016.03.04.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55990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2016.03.04.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31435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2016.03.04.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98823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2016.03.04.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73525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8B002-83F0-41C5-A7B7-2819A96BD9B2}" type="datetimeFigureOut">
              <a:rPr lang="hu-HU" smtClean="0"/>
              <a:t>2016.03.04.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79397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maven.apache.org/plugins/index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maven.apache.org/guides/introduction/introduction-to-archetypes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repo.maven.apache.org/maven2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 rot="21115592">
            <a:off x="3365292" y="2209450"/>
            <a:ext cx="2847362" cy="104751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hu-HU" dirty="0" err="1" smtClean="0"/>
              <a:t>Repositories</a:t>
            </a:r>
            <a:r>
              <a:rPr lang="hu-HU" dirty="0" smtClean="0"/>
              <a:t> </a:t>
            </a:r>
            <a:r>
              <a:rPr lang="hu-HU" dirty="0"/>
              <a:t>&amp; </a:t>
            </a:r>
            <a:r>
              <a:rPr lang="hu-HU" dirty="0" err="1" smtClean="0"/>
              <a:t>Dependency</a:t>
            </a: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314572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502445"/>
            <a:ext cx="7886700" cy="994172"/>
          </a:xfrm>
        </p:spPr>
        <p:txBody>
          <a:bodyPr/>
          <a:lstStyle/>
          <a:p>
            <a:r>
              <a:rPr lang="hu-HU" dirty="0"/>
              <a:t>Függőségek- </a:t>
            </a:r>
            <a:r>
              <a:rPr lang="hu-HU" dirty="0" err="1"/>
              <a:t>dependencies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Függőségek megadhatók a </a:t>
            </a:r>
            <a:r>
              <a:rPr lang="hu-HU" dirty="0" err="1" smtClean="0"/>
              <a:t>POM-ban</a:t>
            </a:r>
            <a:endParaRPr lang="hu-HU" dirty="0" smtClean="0"/>
          </a:p>
          <a:p>
            <a:r>
              <a:rPr lang="hu-HU" dirty="0" smtClean="0"/>
              <a:t>Öröklik a modulok</a:t>
            </a:r>
          </a:p>
          <a:p>
            <a:r>
              <a:rPr lang="hu-HU" dirty="0" err="1" smtClean="0"/>
              <a:t>Scope-ok</a:t>
            </a: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991785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827313"/>
            <a:ext cx="7886700" cy="440703"/>
          </a:xfrm>
        </p:spPr>
        <p:txBody>
          <a:bodyPr>
            <a:normAutofit fontScale="90000"/>
          </a:bodyPr>
          <a:lstStyle/>
          <a:p>
            <a:r>
              <a:rPr lang="hu-HU" dirty="0" err="1" smtClean="0"/>
              <a:t>Dependency</a:t>
            </a:r>
            <a:r>
              <a:rPr lang="hu-HU" dirty="0" smtClean="0"/>
              <a:t> </a:t>
            </a:r>
            <a:r>
              <a:rPr lang="hu-HU" dirty="0" err="1" smtClean="0"/>
              <a:t>Scopes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Compile</a:t>
            </a:r>
            <a:r>
              <a:rPr lang="hu-HU" dirty="0" smtClean="0"/>
              <a:t> - </a:t>
            </a:r>
            <a:r>
              <a:rPr lang="hu-HU" dirty="0" err="1" smtClean="0"/>
              <a:t>default</a:t>
            </a:r>
            <a:endParaRPr lang="hu-HU" dirty="0" smtClean="0"/>
          </a:p>
          <a:p>
            <a:r>
              <a:rPr lang="hu-HU" dirty="0" err="1"/>
              <a:t>p</a:t>
            </a:r>
            <a:r>
              <a:rPr lang="hu-HU" dirty="0" err="1" smtClean="0"/>
              <a:t>rovided</a:t>
            </a:r>
            <a:endParaRPr lang="hu-HU" dirty="0" smtClean="0"/>
          </a:p>
          <a:p>
            <a:r>
              <a:rPr lang="hu-HU" dirty="0" err="1"/>
              <a:t>r</a:t>
            </a:r>
            <a:r>
              <a:rPr lang="hu-HU" dirty="0" err="1" smtClean="0"/>
              <a:t>untime</a:t>
            </a:r>
            <a:endParaRPr lang="hu-HU" dirty="0" smtClean="0"/>
          </a:p>
          <a:p>
            <a:r>
              <a:rPr lang="hu-HU" dirty="0" smtClean="0"/>
              <a:t>test</a:t>
            </a:r>
          </a:p>
          <a:p>
            <a:r>
              <a:rPr lang="hu-HU" dirty="0" err="1"/>
              <a:t>s</a:t>
            </a:r>
            <a:r>
              <a:rPr lang="hu-HU" dirty="0" err="1" smtClean="0"/>
              <a:t>ystem</a:t>
            </a:r>
            <a:endParaRPr lang="hu-HU" dirty="0" smtClean="0"/>
          </a:p>
          <a:p>
            <a:r>
              <a:rPr lang="hu-HU" dirty="0" smtClean="0"/>
              <a:t>import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62586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502445"/>
            <a:ext cx="7886700" cy="994172"/>
          </a:xfrm>
        </p:spPr>
        <p:txBody>
          <a:bodyPr/>
          <a:lstStyle/>
          <a:p>
            <a:r>
              <a:rPr lang="hu-HU" dirty="0"/>
              <a:t>Függőségek- </a:t>
            </a:r>
            <a:r>
              <a:rPr lang="hu-HU" dirty="0" err="1"/>
              <a:t>dependencies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Függőség a </a:t>
            </a:r>
            <a:r>
              <a:rPr lang="hu-HU" dirty="0" err="1" smtClean="0"/>
              <a:t>POM-ban</a:t>
            </a:r>
            <a:endParaRPr lang="hu-HU" dirty="0"/>
          </a:p>
        </p:txBody>
      </p:sp>
      <p:sp>
        <p:nvSpPr>
          <p:cNvPr id="5" name="Tartalom helye 3"/>
          <p:cNvSpPr txBox="1">
            <a:spLocks/>
          </p:cNvSpPr>
          <p:nvPr/>
        </p:nvSpPr>
        <p:spPr>
          <a:xfrm>
            <a:off x="942797" y="1923678"/>
            <a:ext cx="7406640" cy="2371227"/>
          </a:xfrm>
          <a:prstGeom prst="rect">
            <a:avLst/>
          </a:prstGeom>
          <a:noFill/>
        </p:spPr>
        <p:txBody>
          <a:bodyPr vert="horz" wrap="square" lIns="82296" tIns="41148" rIns="82296" bIns="41148" rtlCol="0">
            <a:spAutoFit/>
          </a:bodyPr>
          <a:lstStyle>
            <a:defPPr>
              <a:defRPr lang="hu-HU"/>
            </a:defPPr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»"/>
              <a:defRPr sz="1600" kern="1200">
                <a:solidFill>
                  <a:srgbClr val="231F2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Wingdings" pitchFamily="2" charset="2"/>
              <a:buChar char="§"/>
              <a:defRPr sz="20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•"/>
              <a:defRPr sz="18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–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SzPct val="85000"/>
              <a:buFont typeface="Wingdings 3" pitchFamily="18" charset="2"/>
              <a:buChar char="Ê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60" dirty="0"/>
              <a:t>&lt;dependencies&gt;</a:t>
            </a:r>
          </a:p>
          <a:p>
            <a:pPr marL="0" indent="0">
              <a:buNone/>
            </a:pPr>
            <a:r>
              <a:rPr lang="en-US" sz="1260" dirty="0"/>
              <a:t>    &lt;dependency&gt;</a:t>
            </a:r>
          </a:p>
          <a:p>
            <a:pPr marL="0" indent="0">
              <a:buNone/>
            </a:pPr>
            <a:r>
              <a:rPr lang="en-US" sz="1260" dirty="0"/>
              <a:t>      &lt;</a:t>
            </a:r>
            <a:r>
              <a:rPr lang="en-US" sz="1260" dirty="0" err="1"/>
              <a:t>groupId</a:t>
            </a:r>
            <a:r>
              <a:rPr lang="en-US" sz="1260" dirty="0"/>
              <a:t>&gt;</a:t>
            </a:r>
            <a:r>
              <a:rPr lang="en-US" sz="1260" dirty="0" err="1"/>
              <a:t>junit</a:t>
            </a:r>
            <a:r>
              <a:rPr lang="en-US" sz="1260" dirty="0"/>
              <a:t>&lt;/</a:t>
            </a:r>
            <a:r>
              <a:rPr lang="en-US" sz="1260" dirty="0" err="1"/>
              <a:t>groupId</a:t>
            </a:r>
            <a:r>
              <a:rPr lang="en-US" sz="1260" dirty="0"/>
              <a:t>&gt;</a:t>
            </a:r>
          </a:p>
          <a:p>
            <a:pPr marL="0" indent="0">
              <a:buNone/>
            </a:pPr>
            <a:r>
              <a:rPr lang="en-US" sz="1260" dirty="0"/>
              <a:t>      &lt;</a:t>
            </a:r>
            <a:r>
              <a:rPr lang="en-US" sz="1260" dirty="0" err="1"/>
              <a:t>artifactId</a:t>
            </a:r>
            <a:r>
              <a:rPr lang="en-US" sz="1260" dirty="0"/>
              <a:t>&gt;</a:t>
            </a:r>
            <a:r>
              <a:rPr lang="en-US" sz="1260" dirty="0" err="1"/>
              <a:t>junit</a:t>
            </a:r>
            <a:r>
              <a:rPr lang="en-US" sz="1260" dirty="0"/>
              <a:t>&lt;/</a:t>
            </a:r>
            <a:r>
              <a:rPr lang="en-US" sz="1260" dirty="0" err="1"/>
              <a:t>artifactId</a:t>
            </a:r>
            <a:r>
              <a:rPr lang="en-US" sz="1260" dirty="0"/>
              <a:t>&gt;</a:t>
            </a:r>
          </a:p>
          <a:p>
            <a:pPr marL="0" indent="0">
              <a:buNone/>
            </a:pPr>
            <a:r>
              <a:rPr lang="en-US" sz="1260" dirty="0"/>
              <a:t>      &lt;version&gt;4.0&lt;/version&gt;</a:t>
            </a:r>
          </a:p>
          <a:p>
            <a:pPr marL="0" indent="0">
              <a:buNone/>
            </a:pPr>
            <a:r>
              <a:rPr lang="en-US" sz="1260" dirty="0"/>
              <a:t>      &lt;type&gt;jar&lt;/type&gt;</a:t>
            </a:r>
          </a:p>
          <a:p>
            <a:pPr marL="0" indent="0">
              <a:buNone/>
            </a:pPr>
            <a:r>
              <a:rPr lang="en-US" sz="1260" dirty="0"/>
              <a:t>      &lt;scope&gt;test&lt;/scope&gt;</a:t>
            </a:r>
          </a:p>
          <a:p>
            <a:pPr marL="0" indent="0">
              <a:buNone/>
            </a:pPr>
            <a:r>
              <a:rPr lang="en-US" sz="1260" dirty="0"/>
              <a:t>      &lt;optional&gt;true&lt;/optional&gt;</a:t>
            </a:r>
          </a:p>
          <a:p>
            <a:pPr marL="0" indent="0">
              <a:buNone/>
            </a:pPr>
            <a:r>
              <a:rPr lang="en-US" sz="1260" dirty="0"/>
              <a:t>    &lt;/dependency&gt;</a:t>
            </a:r>
          </a:p>
          <a:p>
            <a:pPr marL="0" indent="0">
              <a:buNone/>
            </a:pPr>
            <a:r>
              <a:rPr lang="en-US" sz="1260" dirty="0"/>
              <a:t>&lt;/dependencies&gt;</a:t>
            </a:r>
          </a:p>
        </p:txBody>
      </p:sp>
    </p:spTree>
    <p:extLst>
      <p:ext uri="{BB962C8B-B14F-4D97-AF65-F5344CB8AC3E}">
        <p14:creationId xmlns:p14="http://schemas.microsoft.com/office/powerpoint/2010/main" val="2056920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558051"/>
            <a:ext cx="7886700" cy="994172"/>
          </a:xfrm>
        </p:spPr>
        <p:txBody>
          <a:bodyPr>
            <a:normAutofit/>
          </a:bodyPr>
          <a:lstStyle/>
          <a:p>
            <a:r>
              <a:rPr lang="hu-HU" dirty="0" err="1"/>
              <a:t>D</a:t>
            </a:r>
            <a:r>
              <a:rPr lang="hu-HU" dirty="0" err="1" smtClean="0"/>
              <a:t>ependency</a:t>
            </a:r>
            <a:r>
              <a:rPr lang="hu-HU" dirty="0" smtClean="0"/>
              <a:t> management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Függőség a </a:t>
            </a:r>
            <a:r>
              <a:rPr lang="hu-HU" dirty="0" err="1" smtClean="0"/>
              <a:t>parent</a:t>
            </a:r>
            <a:r>
              <a:rPr lang="hu-HU" dirty="0" smtClean="0"/>
              <a:t> </a:t>
            </a:r>
            <a:r>
              <a:rPr lang="hu-HU" dirty="0" err="1" smtClean="0"/>
              <a:t>POM-ban</a:t>
            </a:r>
            <a:endParaRPr lang="hu-HU" dirty="0"/>
          </a:p>
        </p:txBody>
      </p:sp>
      <p:sp>
        <p:nvSpPr>
          <p:cNvPr id="5" name="Tartalom helye 3"/>
          <p:cNvSpPr txBox="1">
            <a:spLocks/>
          </p:cNvSpPr>
          <p:nvPr/>
        </p:nvSpPr>
        <p:spPr>
          <a:xfrm>
            <a:off x="942797" y="1923678"/>
            <a:ext cx="7406640" cy="2836610"/>
          </a:xfrm>
          <a:prstGeom prst="rect">
            <a:avLst/>
          </a:prstGeom>
          <a:noFill/>
        </p:spPr>
        <p:txBody>
          <a:bodyPr vert="horz" wrap="square" lIns="82296" tIns="41148" rIns="82296" bIns="41148" rtlCol="0">
            <a:spAutoFit/>
          </a:bodyPr>
          <a:lstStyle>
            <a:defPPr>
              <a:defRPr lang="hu-HU"/>
            </a:defPPr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»"/>
              <a:defRPr sz="1600" kern="1200">
                <a:solidFill>
                  <a:srgbClr val="231F2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Wingdings" pitchFamily="2" charset="2"/>
              <a:buChar char="§"/>
              <a:defRPr sz="20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•"/>
              <a:defRPr sz="18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–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SzPct val="85000"/>
              <a:buFont typeface="Wingdings 3" pitchFamily="18" charset="2"/>
              <a:buChar char="Ê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260" dirty="0"/>
              <a:t>&lt;</a:t>
            </a:r>
            <a:r>
              <a:rPr lang="hu-HU" sz="1260" dirty="0" err="1"/>
              <a:t>dependencyManagement</a:t>
            </a:r>
            <a:r>
              <a:rPr lang="hu-HU" sz="1260" dirty="0"/>
              <a:t>&gt;</a:t>
            </a:r>
          </a:p>
          <a:p>
            <a:pPr marL="0" indent="0">
              <a:buNone/>
            </a:pPr>
            <a:r>
              <a:rPr lang="hu-HU" sz="1260" dirty="0"/>
              <a:t>	&lt;</a:t>
            </a:r>
            <a:r>
              <a:rPr lang="hu-HU" sz="1260" dirty="0" err="1"/>
              <a:t>dependencies</a:t>
            </a:r>
            <a:r>
              <a:rPr lang="hu-HU" sz="1260" dirty="0"/>
              <a:t>&gt;</a:t>
            </a:r>
          </a:p>
          <a:p>
            <a:pPr marL="0" indent="0">
              <a:buNone/>
            </a:pPr>
            <a:r>
              <a:rPr lang="hu-HU" sz="1260" dirty="0"/>
              <a:t>		&lt;</a:t>
            </a:r>
            <a:r>
              <a:rPr lang="hu-HU" sz="1260" dirty="0" err="1"/>
              <a:t>dependency</a:t>
            </a:r>
            <a:r>
              <a:rPr lang="hu-HU" sz="1260" dirty="0"/>
              <a:t>&gt;</a:t>
            </a:r>
          </a:p>
          <a:p>
            <a:pPr marL="0" indent="0">
              <a:buNone/>
            </a:pPr>
            <a:r>
              <a:rPr lang="hu-HU" sz="1260" dirty="0"/>
              <a:t>		  &lt;</a:t>
            </a:r>
            <a:r>
              <a:rPr lang="hu-HU" sz="1260" dirty="0" err="1"/>
              <a:t>groupId</a:t>
            </a:r>
            <a:r>
              <a:rPr lang="hu-HU" sz="1260" dirty="0"/>
              <a:t>&gt;</a:t>
            </a:r>
            <a:r>
              <a:rPr lang="hu-HU" sz="1260" dirty="0" err="1"/>
              <a:t>junit</a:t>
            </a:r>
            <a:r>
              <a:rPr lang="hu-HU" sz="1260" dirty="0"/>
              <a:t>&lt;/</a:t>
            </a:r>
            <a:r>
              <a:rPr lang="hu-HU" sz="1260" dirty="0" err="1"/>
              <a:t>groupId</a:t>
            </a:r>
            <a:r>
              <a:rPr lang="hu-HU" sz="1260" dirty="0"/>
              <a:t>&gt;</a:t>
            </a:r>
          </a:p>
          <a:p>
            <a:pPr marL="0" indent="0">
              <a:buNone/>
            </a:pPr>
            <a:r>
              <a:rPr lang="hu-HU" sz="1260" dirty="0"/>
              <a:t>		  &lt;</a:t>
            </a:r>
            <a:r>
              <a:rPr lang="hu-HU" sz="1260" dirty="0" err="1"/>
              <a:t>artifactId</a:t>
            </a:r>
            <a:r>
              <a:rPr lang="hu-HU" sz="1260" dirty="0"/>
              <a:t>&gt;</a:t>
            </a:r>
            <a:r>
              <a:rPr lang="hu-HU" sz="1260" dirty="0" err="1"/>
              <a:t>junit</a:t>
            </a:r>
            <a:r>
              <a:rPr lang="hu-HU" sz="1260" dirty="0"/>
              <a:t>&lt;/</a:t>
            </a:r>
            <a:r>
              <a:rPr lang="hu-HU" sz="1260" dirty="0" err="1"/>
              <a:t>artifactId</a:t>
            </a:r>
            <a:r>
              <a:rPr lang="hu-HU" sz="1260" dirty="0"/>
              <a:t>&gt;</a:t>
            </a:r>
          </a:p>
          <a:p>
            <a:pPr marL="0" indent="0">
              <a:buNone/>
            </a:pPr>
            <a:r>
              <a:rPr lang="hu-HU" sz="1260" dirty="0"/>
              <a:t>		  &lt;version&gt;4.0&lt;/version&gt;</a:t>
            </a:r>
          </a:p>
          <a:p>
            <a:pPr marL="0" indent="0">
              <a:buNone/>
            </a:pPr>
            <a:r>
              <a:rPr lang="hu-HU" sz="1260" dirty="0"/>
              <a:t>		  &lt;</a:t>
            </a:r>
            <a:r>
              <a:rPr lang="hu-HU" sz="1260" dirty="0" err="1"/>
              <a:t>type</a:t>
            </a:r>
            <a:r>
              <a:rPr lang="hu-HU" sz="1260" dirty="0"/>
              <a:t>&gt;</a:t>
            </a:r>
            <a:r>
              <a:rPr lang="hu-HU" sz="1260" dirty="0" err="1"/>
              <a:t>jar</a:t>
            </a:r>
            <a:r>
              <a:rPr lang="hu-HU" sz="1260" dirty="0"/>
              <a:t>&lt;/</a:t>
            </a:r>
            <a:r>
              <a:rPr lang="hu-HU" sz="1260" dirty="0" err="1"/>
              <a:t>type</a:t>
            </a:r>
            <a:r>
              <a:rPr lang="hu-HU" sz="1260" dirty="0"/>
              <a:t>&gt;</a:t>
            </a:r>
          </a:p>
          <a:p>
            <a:pPr marL="0" indent="0">
              <a:buNone/>
            </a:pPr>
            <a:r>
              <a:rPr lang="hu-HU" sz="1260" dirty="0"/>
              <a:t>		  &lt;</a:t>
            </a:r>
            <a:r>
              <a:rPr lang="hu-HU" sz="1260" dirty="0" err="1"/>
              <a:t>scope</a:t>
            </a:r>
            <a:r>
              <a:rPr lang="hu-HU" sz="1260" dirty="0"/>
              <a:t>&gt;test&lt;/</a:t>
            </a:r>
            <a:r>
              <a:rPr lang="hu-HU" sz="1260" dirty="0" err="1"/>
              <a:t>scope</a:t>
            </a:r>
            <a:r>
              <a:rPr lang="hu-HU" sz="1260" dirty="0"/>
              <a:t>&gt;</a:t>
            </a:r>
          </a:p>
          <a:p>
            <a:pPr marL="0" indent="0">
              <a:buNone/>
            </a:pPr>
            <a:r>
              <a:rPr lang="hu-HU" sz="1260" dirty="0"/>
              <a:t>		  &lt;</a:t>
            </a:r>
            <a:r>
              <a:rPr lang="hu-HU" sz="1260" dirty="0" err="1"/>
              <a:t>optional</a:t>
            </a:r>
            <a:r>
              <a:rPr lang="hu-HU" sz="1260" dirty="0"/>
              <a:t>&gt;</a:t>
            </a:r>
            <a:r>
              <a:rPr lang="hu-HU" sz="1260" dirty="0" err="1"/>
              <a:t>true</a:t>
            </a:r>
            <a:r>
              <a:rPr lang="hu-HU" sz="1260" dirty="0"/>
              <a:t>&lt;/</a:t>
            </a:r>
            <a:r>
              <a:rPr lang="hu-HU" sz="1260" dirty="0" err="1"/>
              <a:t>optional</a:t>
            </a:r>
            <a:r>
              <a:rPr lang="hu-HU" sz="1260" dirty="0"/>
              <a:t>&gt;</a:t>
            </a:r>
          </a:p>
          <a:p>
            <a:pPr marL="0" indent="0">
              <a:buNone/>
            </a:pPr>
            <a:r>
              <a:rPr lang="hu-HU" sz="1260" dirty="0"/>
              <a:t>		&lt;/</a:t>
            </a:r>
            <a:r>
              <a:rPr lang="hu-HU" sz="1260" dirty="0" err="1"/>
              <a:t>dependency</a:t>
            </a:r>
            <a:r>
              <a:rPr lang="hu-HU" sz="1260" dirty="0"/>
              <a:t>&gt;</a:t>
            </a:r>
          </a:p>
          <a:p>
            <a:pPr marL="0" indent="0">
              <a:buNone/>
            </a:pPr>
            <a:r>
              <a:rPr lang="hu-HU" sz="1260" dirty="0"/>
              <a:t>	&lt;/</a:t>
            </a:r>
            <a:r>
              <a:rPr lang="hu-HU" sz="1260" dirty="0" err="1"/>
              <a:t>dependencies</a:t>
            </a:r>
            <a:r>
              <a:rPr lang="hu-HU" sz="1260" dirty="0"/>
              <a:t>&gt;</a:t>
            </a:r>
          </a:p>
          <a:p>
            <a:pPr marL="0" indent="0">
              <a:buNone/>
            </a:pPr>
            <a:r>
              <a:rPr lang="hu-HU" sz="1260" dirty="0"/>
              <a:t>&lt;/</a:t>
            </a:r>
            <a:r>
              <a:rPr lang="hu-HU" sz="1260" dirty="0" err="1"/>
              <a:t>dependencyManagement</a:t>
            </a:r>
            <a:r>
              <a:rPr lang="hu-HU" sz="1260" dirty="0"/>
              <a:t>&gt;</a:t>
            </a:r>
            <a:endParaRPr lang="en-US" sz="1260" dirty="0"/>
          </a:p>
        </p:txBody>
      </p:sp>
    </p:spTree>
    <p:extLst>
      <p:ext uri="{BB962C8B-B14F-4D97-AF65-F5344CB8AC3E}">
        <p14:creationId xmlns:p14="http://schemas.microsoft.com/office/powerpoint/2010/main" val="2743634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564229"/>
            <a:ext cx="7886700" cy="994172"/>
          </a:xfrm>
        </p:spPr>
        <p:txBody>
          <a:bodyPr/>
          <a:lstStyle/>
          <a:p>
            <a:r>
              <a:rPr lang="hu-HU" dirty="0" err="1" smtClean="0"/>
              <a:t>Pluginok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>
                <a:hlinkClick r:id="rId2"/>
              </a:rPr>
              <a:t>https://</a:t>
            </a:r>
            <a:r>
              <a:rPr lang="hu-HU" dirty="0" smtClean="0">
                <a:hlinkClick r:id="rId2"/>
              </a:rPr>
              <a:t>maven.apache.org/plugins/index.html</a:t>
            </a:r>
            <a:endParaRPr lang="hu-HU" dirty="0"/>
          </a:p>
        </p:txBody>
      </p:sp>
      <p:sp>
        <p:nvSpPr>
          <p:cNvPr id="7" name="Tartalom helye 3"/>
          <p:cNvSpPr txBox="1">
            <a:spLocks/>
          </p:cNvSpPr>
          <p:nvPr/>
        </p:nvSpPr>
        <p:spPr>
          <a:xfrm>
            <a:off x="942797" y="1923678"/>
            <a:ext cx="7406640" cy="2603918"/>
          </a:xfrm>
          <a:prstGeom prst="rect">
            <a:avLst/>
          </a:prstGeom>
          <a:noFill/>
        </p:spPr>
        <p:txBody>
          <a:bodyPr vert="horz" wrap="square" lIns="82296" tIns="41148" rIns="82296" bIns="41148" rtlCol="0">
            <a:spAutoFit/>
          </a:bodyPr>
          <a:lstStyle>
            <a:defPPr>
              <a:defRPr lang="hu-HU"/>
            </a:defPPr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»"/>
              <a:defRPr sz="1600" kern="1200">
                <a:solidFill>
                  <a:srgbClr val="231F2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Wingdings" pitchFamily="2" charset="2"/>
              <a:buChar char="§"/>
              <a:defRPr sz="20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•"/>
              <a:defRPr sz="18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–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SzPct val="85000"/>
              <a:buFont typeface="Wingdings 3" pitchFamily="18" charset="2"/>
              <a:buChar char="Ê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260" dirty="0"/>
              <a:t> &lt;</a:t>
            </a:r>
            <a:r>
              <a:rPr lang="hu-HU" sz="1260" dirty="0" err="1"/>
              <a:t>plugins</a:t>
            </a:r>
            <a:r>
              <a:rPr lang="hu-HU" sz="1260" dirty="0"/>
              <a:t>&gt;</a:t>
            </a:r>
          </a:p>
          <a:p>
            <a:pPr marL="0" indent="0">
              <a:buNone/>
            </a:pPr>
            <a:r>
              <a:rPr lang="hu-HU" sz="1260" dirty="0"/>
              <a:t>                &lt;</a:t>
            </a:r>
            <a:r>
              <a:rPr lang="hu-HU" sz="1260" dirty="0" err="1"/>
              <a:t>plugin</a:t>
            </a:r>
            <a:r>
              <a:rPr lang="hu-HU" sz="1260" dirty="0"/>
              <a:t>&gt;</a:t>
            </a:r>
          </a:p>
          <a:p>
            <a:pPr marL="0" indent="0">
              <a:buNone/>
            </a:pPr>
            <a:r>
              <a:rPr lang="hu-HU" sz="1260" dirty="0"/>
              <a:t>                    &lt;</a:t>
            </a:r>
            <a:r>
              <a:rPr lang="hu-HU" sz="1260" dirty="0" err="1"/>
              <a:t>groupId</a:t>
            </a:r>
            <a:r>
              <a:rPr lang="hu-HU" sz="1260" dirty="0"/>
              <a:t>&gt;</a:t>
            </a:r>
            <a:r>
              <a:rPr lang="hu-HU" sz="1260" dirty="0" err="1"/>
              <a:t>org.apache.maven.plugins</a:t>
            </a:r>
            <a:r>
              <a:rPr lang="hu-HU" sz="1260" dirty="0"/>
              <a:t>&lt;/</a:t>
            </a:r>
            <a:r>
              <a:rPr lang="hu-HU" sz="1260" dirty="0" err="1"/>
              <a:t>groupId</a:t>
            </a:r>
            <a:r>
              <a:rPr lang="hu-HU" sz="1260" dirty="0"/>
              <a:t>&gt;</a:t>
            </a:r>
          </a:p>
          <a:p>
            <a:pPr marL="0" indent="0">
              <a:buNone/>
            </a:pPr>
            <a:r>
              <a:rPr lang="hu-HU" sz="1260" dirty="0"/>
              <a:t>                    &lt;</a:t>
            </a:r>
            <a:r>
              <a:rPr lang="hu-HU" sz="1260" dirty="0" err="1"/>
              <a:t>artifactId</a:t>
            </a:r>
            <a:r>
              <a:rPr lang="hu-HU" sz="1260" dirty="0"/>
              <a:t>&gt;</a:t>
            </a:r>
            <a:r>
              <a:rPr lang="hu-HU" sz="1260" dirty="0" err="1"/>
              <a:t>maven-compiler-plugin</a:t>
            </a:r>
            <a:r>
              <a:rPr lang="hu-HU" sz="1260" dirty="0"/>
              <a:t>&lt;/</a:t>
            </a:r>
            <a:r>
              <a:rPr lang="hu-HU" sz="1260" dirty="0" err="1"/>
              <a:t>artifactId</a:t>
            </a:r>
            <a:r>
              <a:rPr lang="hu-HU" sz="1260" dirty="0"/>
              <a:t>&gt;</a:t>
            </a:r>
          </a:p>
          <a:p>
            <a:pPr marL="0" indent="0">
              <a:buNone/>
            </a:pPr>
            <a:r>
              <a:rPr lang="hu-HU" sz="1260" dirty="0"/>
              <a:t>                    &lt;version&gt;3.2&lt;/version&gt;</a:t>
            </a:r>
          </a:p>
          <a:p>
            <a:pPr marL="0" indent="0">
              <a:buNone/>
            </a:pPr>
            <a:r>
              <a:rPr lang="hu-HU" sz="1260" dirty="0"/>
              <a:t>                    &lt;</a:t>
            </a:r>
            <a:r>
              <a:rPr lang="hu-HU" sz="1260" dirty="0" err="1"/>
              <a:t>configuration</a:t>
            </a:r>
            <a:r>
              <a:rPr lang="hu-HU" sz="1260" dirty="0"/>
              <a:t>&gt;</a:t>
            </a:r>
          </a:p>
          <a:p>
            <a:pPr marL="0" indent="0">
              <a:buNone/>
            </a:pPr>
            <a:r>
              <a:rPr lang="hu-HU" sz="1260" dirty="0"/>
              <a:t>                        &lt;</a:t>
            </a:r>
            <a:r>
              <a:rPr lang="hu-HU" sz="1260" dirty="0" err="1"/>
              <a:t>source</a:t>
            </a:r>
            <a:r>
              <a:rPr lang="hu-HU" sz="1260" dirty="0"/>
              <a:t>&gt;1.6&lt;/</a:t>
            </a:r>
            <a:r>
              <a:rPr lang="hu-HU" sz="1260" dirty="0" err="1"/>
              <a:t>source</a:t>
            </a:r>
            <a:r>
              <a:rPr lang="hu-HU" sz="1260" dirty="0"/>
              <a:t>&gt;</a:t>
            </a:r>
          </a:p>
          <a:p>
            <a:pPr marL="0" indent="0">
              <a:buNone/>
            </a:pPr>
            <a:r>
              <a:rPr lang="hu-HU" sz="1260" dirty="0"/>
              <a:t>                        &lt;</a:t>
            </a:r>
            <a:r>
              <a:rPr lang="hu-HU" sz="1260" dirty="0" err="1"/>
              <a:t>target</a:t>
            </a:r>
            <a:r>
              <a:rPr lang="hu-HU" sz="1260" dirty="0"/>
              <a:t>&gt;1.6&lt;/</a:t>
            </a:r>
            <a:r>
              <a:rPr lang="hu-HU" sz="1260" dirty="0" err="1"/>
              <a:t>target</a:t>
            </a:r>
            <a:r>
              <a:rPr lang="hu-HU" sz="1260" dirty="0"/>
              <a:t>&gt;</a:t>
            </a:r>
          </a:p>
          <a:p>
            <a:pPr marL="0" indent="0">
              <a:buNone/>
            </a:pPr>
            <a:r>
              <a:rPr lang="hu-HU" sz="1260" dirty="0"/>
              <a:t>                    &lt;/</a:t>
            </a:r>
            <a:r>
              <a:rPr lang="hu-HU" sz="1260" dirty="0" err="1"/>
              <a:t>configuration</a:t>
            </a:r>
            <a:r>
              <a:rPr lang="hu-HU" sz="1260" dirty="0"/>
              <a:t>&gt;</a:t>
            </a:r>
          </a:p>
          <a:p>
            <a:pPr marL="0" indent="0">
              <a:buNone/>
            </a:pPr>
            <a:r>
              <a:rPr lang="hu-HU" sz="1260" dirty="0"/>
              <a:t>                &lt;/</a:t>
            </a:r>
            <a:r>
              <a:rPr lang="hu-HU" sz="1260" dirty="0" err="1"/>
              <a:t>plugin</a:t>
            </a:r>
            <a:r>
              <a:rPr lang="hu-HU" sz="1260" dirty="0"/>
              <a:t>&gt;</a:t>
            </a:r>
          </a:p>
          <a:p>
            <a:pPr marL="0" indent="0">
              <a:buNone/>
            </a:pPr>
            <a:r>
              <a:rPr lang="hu-HU" sz="1260" dirty="0"/>
              <a:t>&lt;</a:t>
            </a:r>
            <a:r>
              <a:rPr lang="hu-HU" sz="1260" dirty="0" err="1"/>
              <a:t>plugins</a:t>
            </a:r>
            <a:r>
              <a:rPr lang="hu-HU" sz="1260" dirty="0"/>
              <a:t>&gt;</a:t>
            </a:r>
            <a:endParaRPr lang="en-US" sz="1260" dirty="0"/>
          </a:p>
        </p:txBody>
      </p:sp>
    </p:spTree>
    <p:extLst>
      <p:ext uri="{BB962C8B-B14F-4D97-AF65-F5344CB8AC3E}">
        <p14:creationId xmlns:p14="http://schemas.microsoft.com/office/powerpoint/2010/main" val="1907847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569249"/>
            <a:ext cx="7886700" cy="994172"/>
          </a:xfrm>
        </p:spPr>
        <p:txBody>
          <a:bodyPr/>
          <a:lstStyle/>
          <a:p>
            <a:r>
              <a:rPr lang="hu-HU" dirty="0" err="1" smtClean="0"/>
              <a:t>Pluginok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Pluginok</a:t>
            </a:r>
            <a:r>
              <a:rPr lang="hu-HU" dirty="0" smtClean="0"/>
              <a:t> a </a:t>
            </a:r>
            <a:r>
              <a:rPr lang="hu-HU" dirty="0" err="1" smtClean="0"/>
              <a:t>parent</a:t>
            </a:r>
            <a:r>
              <a:rPr lang="hu-HU" dirty="0" smtClean="0"/>
              <a:t> </a:t>
            </a:r>
            <a:r>
              <a:rPr lang="hu-HU" dirty="0" err="1" smtClean="0"/>
              <a:t>POM-ban</a:t>
            </a:r>
            <a:endParaRPr lang="hu-HU" dirty="0"/>
          </a:p>
        </p:txBody>
      </p:sp>
      <p:sp>
        <p:nvSpPr>
          <p:cNvPr id="7" name="Tartalom helye 3"/>
          <p:cNvSpPr txBox="1">
            <a:spLocks/>
          </p:cNvSpPr>
          <p:nvPr/>
        </p:nvSpPr>
        <p:spPr>
          <a:xfrm>
            <a:off x="1007604" y="1785965"/>
            <a:ext cx="7406640" cy="3069302"/>
          </a:xfrm>
          <a:prstGeom prst="rect">
            <a:avLst/>
          </a:prstGeom>
          <a:noFill/>
        </p:spPr>
        <p:txBody>
          <a:bodyPr vert="horz" wrap="square" lIns="82296" tIns="41148" rIns="82296" bIns="41148" rtlCol="0">
            <a:spAutoFit/>
          </a:bodyPr>
          <a:lstStyle>
            <a:defPPr>
              <a:defRPr lang="hu-HU"/>
            </a:defPPr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»"/>
              <a:defRPr sz="1600" kern="1200">
                <a:solidFill>
                  <a:srgbClr val="231F2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Wingdings" pitchFamily="2" charset="2"/>
              <a:buChar char="§"/>
              <a:defRPr sz="20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•"/>
              <a:defRPr sz="18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–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SzPct val="85000"/>
              <a:buFont typeface="Wingdings 3" pitchFamily="18" charset="2"/>
              <a:buChar char="Ê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260" dirty="0"/>
              <a:t>&lt;/</a:t>
            </a:r>
            <a:r>
              <a:rPr lang="hu-HU" sz="1260" dirty="0" err="1"/>
              <a:t>pluginManagement</a:t>
            </a:r>
            <a:r>
              <a:rPr lang="hu-HU" sz="1260" dirty="0"/>
              <a:t>&gt; </a:t>
            </a:r>
          </a:p>
          <a:p>
            <a:pPr marL="0" indent="0">
              <a:buNone/>
            </a:pPr>
            <a:r>
              <a:rPr lang="hu-HU" sz="1260" dirty="0"/>
              <a:t>    &lt;</a:t>
            </a:r>
            <a:r>
              <a:rPr lang="hu-HU" sz="1260" dirty="0" err="1"/>
              <a:t>plugins</a:t>
            </a:r>
            <a:r>
              <a:rPr lang="hu-HU" sz="1260" dirty="0"/>
              <a:t>&gt;</a:t>
            </a:r>
          </a:p>
          <a:p>
            <a:pPr marL="0" indent="0">
              <a:buNone/>
            </a:pPr>
            <a:r>
              <a:rPr lang="hu-HU" sz="1260" dirty="0"/>
              <a:t>                &lt;</a:t>
            </a:r>
            <a:r>
              <a:rPr lang="hu-HU" sz="1260" dirty="0" err="1"/>
              <a:t>plugin</a:t>
            </a:r>
            <a:r>
              <a:rPr lang="hu-HU" sz="1260" dirty="0"/>
              <a:t>&gt;</a:t>
            </a:r>
          </a:p>
          <a:p>
            <a:pPr marL="0" indent="0">
              <a:buNone/>
            </a:pPr>
            <a:r>
              <a:rPr lang="hu-HU" sz="1260" dirty="0"/>
              <a:t>                    &lt;</a:t>
            </a:r>
            <a:r>
              <a:rPr lang="hu-HU" sz="1260" dirty="0" err="1"/>
              <a:t>groupId</a:t>
            </a:r>
            <a:r>
              <a:rPr lang="hu-HU" sz="1260" dirty="0"/>
              <a:t>&gt;</a:t>
            </a:r>
            <a:r>
              <a:rPr lang="hu-HU" sz="1260" dirty="0" err="1"/>
              <a:t>org.apache.maven.plugins</a:t>
            </a:r>
            <a:r>
              <a:rPr lang="hu-HU" sz="1260" dirty="0"/>
              <a:t>&lt;/</a:t>
            </a:r>
            <a:r>
              <a:rPr lang="hu-HU" sz="1260" dirty="0" err="1"/>
              <a:t>groupId</a:t>
            </a:r>
            <a:r>
              <a:rPr lang="hu-HU" sz="1260" dirty="0"/>
              <a:t>&gt;</a:t>
            </a:r>
          </a:p>
          <a:p>
            <a:pPr marL="0" indent="0">
              <a:buNone/>
            </a:pPr>
            <a:r>
              <a:rPr lang="hu-HU" sz="1260" dirty="0"/>
              <a:t>                    &lt;</a:t>
            </a:r>
            <a:r>
              <a:rPr lang="hu-HU" sz="1260" dirty="0" err="1"/>
              <a:t>artifactId</a:t>
            </a:r>
            <a:r>
              <a:rPr lang="hu-HU" sz="1260" dirty="0"/>
              <a:t>&gt;</a:t>
            </a:r>
            <a:r>
              <a:rPr lang="hu-HU" sz="1260" dirty="0" err="1"/>
              <a:t>maven-compiler-plugin</a:t>
            </a:r>
            <a:r>
              <a:rPr lang="hu-HU" sz="1260" dirty="0"/>
              <a:t>&lt;/</a:t>
            </a:r>
            <a:r>
              <a:rPr lang="hu-HU" sz="1260" dirty="0" err="1"/>
              <a:t>artifactId</a:t>
            </a:r>
            <a:r>
              <a:rPr lang="hu-HU" sz="1260" dirty="0"/>
              <a:t>&gt;</a:t>
            </a:r>
          </a:p>
          <a:p>
            <a:pPr marL="0" indent="0">
              <a:buNone/>
            </a:pPr>
            <a:r>
              <a:rPr lang="hu-HU" sz="1260" dirty="0"/>
              <a:t>                    &lt;version&gt;3.2&lt;/version&gt;</a:t>
            </a:r>
          </a:p>
          <a:p>
            <a:pPr marL="0" indent="0">
              <a:buNone/>
            </a:pPr>
            <a:r>
              <a:rPr lang="hu-HU" sz="1260" dirty="0"/>
              <a:t>                    &lt;</a:t>
            </a:r>
            <a:r>
              <a:rPr lang="hu-HU" sz="1260" dirty="0" err="1"/>
              <a:t>configuration</a:t>
            </a:r>
            <a:r>
              <a:rPr lang="hu-HU" sz="1260" dirty="0"/>
              <a:t>&gt;</a:t>
            </a:r>
          </a:p>
          <a:p>
            <a:pPr marL="0" indent="0">
              <a:buNone/>
            </a:pPr>
            <a:r>
              <a:rPr lang="hu-HU" sz="1260" dirty="0"/>
              <a:t>                        &lt;</a:t>
            </a:r>
            <a:r>
              <a:rPr lang="hu-HU" sz="1260" dirty="0" err="1"/>
              <a:t>source</a:t>
            </a:r>
            <a:r>
              <a:rPr lang="hu-HU" sz="1260" dirty="0"/>
              <a:t>&gt;1.6&lt;/</a:t>
            </a:r>
            <a:r>
              <a:rPr lang="hu-HU" sz="1260" dirty="0" err="1"/>
              <a:t>source</a:t>
            </a:r>
            <a:r>
              <a:rPr lang="hu-HU" sz="1260" dirty="0"/>
              <a:t>&gt;</a:t>
            </a:r>
          </a:p>
          <a:p>
            <a:pPr marL="0" indent="0">
              <a:buNone/>
            </a:pPr>
            <a:r>
              <a:rPr lang="hu-HU" sz="1260" dirty="0"/>
              <a:t>                        &lt;</a:t>
            </a:r>
            <a:r>
              <a:rPr lang="hu-HU" sz="1260" dirty="0" err="1"/>
              <a:t>target</a:t>
            </a:r>
            <a:r>
              <a:rPr lang="hu-HU" sz="1260" dirty="0"/>
              <a:t>&gt;1.6&lt;/</a:t>
            </a:r>
            <a:r>
              <a:rPr lang="hu-HU" sz="1260" dirty="0" err="1"/>
              <a:t>target</a:t>
            </a:r>
            <a:r>
              <a:rPr lang="hu-HU" sz="1260" dirty="0"/>
              <a:t>&gt;</a:t>
            </a:r>
          </a:p>
          <a:p>
            <a:pPr marL="0" indent="0">
              <a:buNone/>
            </a:pPr>
            <a:r>
              <a:rPr lang="hu-HU" sz="1260" dirty="0"/>
              <a:t>                    &lt;/</a:t>
            </a:r>
            <a:r>
              <a:rPr lang="hu-HU" sz="1260" dirty="0" err="1"/>
              <a:t>configuration</a:t>
            </a:r>
            <a:r>
              <a:rPr lang="hu-HU" sz="1260" dirty="0"/>
              <a:t>&gt;</a:t>
            </a:r>
          </a:p>
          <a:p>
            <a:pPr marL="0" indent="0">
              <a:buNone/>
            </a:pPr>
            <a:r>
              <a:rPr lang="hu-HU" sz="1260" dirty="0"/>
              <a:t>                &lt;/</a:t>
            </a:r>
            <a:r>
              <a:rPr lang="hu-HU" sz="1260" dirty="0" err="1"/>
              <a:t>plugin</a:t>
            </a:r>
            <a:r>
              <a:rPr lang="hu-HU" sz="1260" dirty="0"/>
              <a:t>&gt;</a:t>
            </a:r>
          </a:p>
          <a:p>
            <a:pPr marL="0" indent="0">
              <a:buNone/>
            </a:pPr>
            <a:r>
              <a:rPr lang="hu-HU" sz="1260" dirty="0"/>
              <a:t>    &lt;/</a:t>
            </a:r>
            <a:r>
              <a:rPr lang="hu-HU" sz="1260" dirty="0" err="1"/>
              <a:t>plugins</a:t>
            </a:r>
            <a:r>
              <a:rPr lang="hu-HU" sz="1260" dirty="0"/>
              <a:t>&gt;</a:t>
            </a:r>
          </a:p>
          <a:p>
            <a:pPr marL="0" indent="0">
              <a:buNone/>
            </a:pPr>
            <a:r>
              <a:rPr lang="hu-HU" sz="1260" dirty="0"/>
              <a:t>&lt;/</a:t>
            </a:r>
            <a:r>
              <a:rPr lang="hu-HU" sz="1260" dirty="0" err="1"/>
              <a:t>pluginManagement</a:t>
            </a:r>
            <a:r>
              <a:rPr lang="hu-HU" sz="1260" dirty="0"/>
              <a:t>&gt;</a:t>
            </a:r>
            <a:endParaRPr lang="en-US" sz="1260" dirty="0"/>
          </a:p>
        </p:txBody>
      </p:sp>
    </p:spTree>
    <p:extLst>
      <p:ext uri="{BB962C8B-B14F-4D97-AF65-F5344CB8AC3E}">
        <p14:creationId xmlns:p14="http://schemas.microsoft.com/office/powerpoint/2010/main" val="1999602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564228"/>
            <a:ext cx="7886700" cy="994172"/>
          </a:xfrm>
        </p:spPr>
        <p:txBody>
          <a:bodyPr/>
          <a:lstStyle/>
          <a:p>
            <a:r>
              <a:rPr lang="hu-HU" dirty="0" smtClean="0"/>
              <a:t>Verzió kezelés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&lt;version&gt;[3.3,)&lt;/version&gt;</a:t>
            </a:r>
            <a:endParaRPr lang="hu-HU" dirty="0" smtClean="0"/>
          </a:p>
          <a:p>
            <a:r>
              <a:rPr lang="hu-HU" dirty="0" smtClean="0"/>
              <a:t>Verzió váltás</a:t>
            </a:r>
          </a:p>
          <a:p>
            <a:pPr lvl="1"/>
            <a:r>
              <a:rPr lang="hu-HU" dirty="0" err="1"/>
              <a:t>mvn</a:t>
            </a:r>
            <a:r>
              <a:rPr lang="hu-HU" dirty="0"/>
              <a:t> </a:t>
            </a:r>
            <a:r>
              <a:rPr lang="hu-HU" dirty="0" err="1"/>
              <a:t>versions</a:t>
            </a:r>
            <a:r>
              <a:rPr lang="hu-HU" dirty="0"/>
              <a:t>:</a:t>
            </a:r>
            <a:r>
              <a:rPr lang="hu-HU" dirty="0" err="1"/>
              <a:t>set</a:t>
            </a:r>
            <a:r>
              <a:rPr lang="hu-HU" dirty="0"/>
              <a:t> </a:t>
            </a:r>
            <a:r>
              <a:rPr lang="hu-HU" dirty="0" err="1"/>
              <a:t>-</a:t>
            </a:r>
            <a:r>
              <a:rPr lang="hu-HU" dirty="0" err="1" smtClean="0"/>
              <a:t>DnewVersion</a:t>
            </a:r>
            <a:r>
              <a:rPr lang="hu-HU" dirty="0" smtClean="0"/>
              <a:t>=0.1.1-SNAPSHOT</a:t>
            </a:r>
          </a:p>
          <a:p>
            <a:pPr lvl="1"/>
            <a:r>
              <a:rPr lang="hu-HU" dirty="0" err="1"/>
              <a:t>mvn</a:t>
            </a:r>
            <a:r>
              <a:rPr lang="hu-HU" dirty="0"/>
              <a:t> </a:t>
            </a:r>
            <a:r>
              <a:rPr lang="hu-HU" dirty="0" err="1" smtClean="0"/>
              <a:t>versions</a:t>
            </a:r>
            <a:r>
              <a:rPr lang="hu-HU" dirty="0" smtClean="0"/>
              <a:t>:</a:t>
            </a:r>
            <a:r>
              <a:rPr lang="hu-HU" dirty="0" err="1" smtClean="0"/>
              <a:t>commit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99221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545694"/>
            <a:ext cx="7886700" cy="994172"/>
          </a:xfrm>
        </p:spPr>
        <p:txBody>
          <a:bodyPr/>
          <a:lstStyle/>
          <a:p>
            <a:r>
              <a:rPr lang="hu-HU" dirty="0" err="1" smtClean="0"/>
              <a:t>Profile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hu-HU" dirty="0"/>
              <a:t>A project működését teszi lehetővé különböző környezetekben és feltételek esetén</a:t>
            </a:r>
          </a:p>
          <a:p>
            <a:r>
              <a:rPr lang="hu-HU" dirty="0" err="1"/>
              <a:t>ID-val</a:t>
            </a:r>
            <a:r>
              <a:rPr lang="hu-HU" dirty="0"/>
              <a:t> rendelkezik</a:t>
            </a:r>
          </a:p>
          <a:p>
            <a:r>
              <a:rPr lang="hu-HU" dirty="0"/>
              <a:t>Aktiválás szükséges a </a:t>
            </a:r>
            <a:r>
              <a:rPr lang="hu-HU" dirty="0" smtClean="0"/>
              <a:t>működéséhez</a:t>
            </a:r>
          </a:p>
          <a:p>
            <a:pPr lvl="1"/>
            <a:r>
              <a:rPr lang="hu-HU" dirty="0" smtClean="0"/>
              <a:t>Környezet függő </a:t>
            </a:r>
          </a:p>
          <a:p>
            <a:pPr lvl="1"/>
            <a:r>
              <a:rPr lang="hu-HU" dirty="0" smtClean="0"/>
              <a:t>Fájl </a:t>
            </a:r>
            <a:r>
              <a:rPr lang="hu-HU" dirty="0"/>
              <a:t>megléte 		</a:t>
            </a:r>
            <a:endParaRPr lang="hu-HU" dirty="0" smtClean="0"/>
          </a:p>
          <a:p>
            <a:pPr lvl="1"/>
            <a:r>
              <a:rPr lang="hu-HU" dirty="0" smtClean="0"/>
              <a:t>Tulajdonságok </a:t>
            </a:r>
            <a:r>
              <a:rPr lang="hu-HU" dirty="0"/>
              <a:t>segítségével 	</a:t>
            </a:r>
            <a:endParaRPr lang="hu-HU" dirty="0" smtClean="0"/>
          </a:p>
          <a:p>
            <a:pPr lvl="1"/>
            <a:r>
              <a:rPr lang="hu-HU" dirty="0" smtClean="0"/>
              <a:t>Explicit </a:t>
            </a:r>
            <a:r>
              <a:rPr lang="hu-HU" dirty="0"/>
              <a:t>aktiválható/tiltható a </a:t>
            </a:r>
            <a:r>
              <a:rPr lang="hu-HU" dirty="0" smtClean="0"/>
              <a:t>parancssorban: </a:t>
            </a:r>
            <a:r>
              <a:rPr lang="hu-HU" sz="1620" dirty="0">
                <a:latin typeface="Courier New" panose="02070309020205020404" pitchFamily="49" charset="0"/>
                <a:cs typeface="Courier New" panose="02070309020205020404" pitchFamily="49" charset="0"/>
              </a:rPr>
              <a:t>-P </a:t>
            </a:r>
            <a:r>
              <a:rPr lang="hu-HU" sz="162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profileId</a:t>
            </a:r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55855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457855"/>
            <a:ext cx="7886700" cy="994172"/>
          </a:xfrm>
        </p:spPr>
        <p:txBody>
          <a:bodyPr/>
          <a:lstStyle/>
          <a:p>
            <a:r>
              <a:rPr lang="hu-HU" dirty="0" err="1" smtClean="0"/>
              <a:t>Profile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28650" y="1180070"/>
            <a:ext cx="7886700" cy="3452653"/>
          </a:xfrm>
        </p:spPr>
        <p:txBody>
          <a:bodyPr>
            <a:normAutofit/>
          </a:bodyPr>
          <a:lstStyle/>
          <a:p>
            <a:r>
              <a:rPr lang="hu-HU" dirty="0"/>
              <a:t>Az alábbiakat </a:t>
            </a:r>
            <a:r>
              <a:rPr lang="hu-HU" dirty="0" smtClean="0"/>
              <a:t>tartalmazhatja: </a:t>
            </a:r>
            <a:endParaRPr lang="hu-HU" dirty="0"/>
          </a:p>
          <a:p>
            <a:endParaRPr lang="hu-HU" dirty="0"/>
          </a:p>
        </p:txBody>
      </p:sp>
      <p:sp>
        <p:nvSpPr>
          <p:cNvPr id="8" name="Tartalom helye 3"/>
          <p:cNvSpPr txBox="1">
            <a:spLocks/>
          </p:cNvSpPr>
          <p:nvPr/>
        </p:nvSpPr>
        <p:spPr>
          <a:xfrm>
            <a:off x="1007604" y="1534835"/>
            <a:ext cx="7406640" cy="3301994"/>
          </a:xfrm>
          <a:prstGeom prst="rect">
            <a:avLst/>
          </a:prstGeom>
          <a:noFill/>
        </p:spPr>
        <p:txBody>
          <a:bodyPr vert="horz" wrap="square" lIns="82296" tIns="41148" rIns="82296" bIns="41148" rtlCol="0">
            <a:spAutoFit/>
          </a:bodyPr>
          <a:lstStyle>
            <a:defPPr>
              <a:defRPr lang="hu-HU"/>
            </a:defPPr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»"/>
              <a:defRPr sz="1600" kern="1200">
                <a:solidFill>
                  <a:srgbClr val="231F2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Wingdings" pitchFamily="2" charset="2"/>
              <a:buChar char="§"/>
              <a:defRPr sz="20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•"/>
              <a:defRPr sz="18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–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SzPct val="85000"/>
              <a:buFont typeface="Wingdings 3" pitchFamily="18" charset="2"/>
              <a:buChar char="Ê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60" dirty="0"/>
              <a:t>&lt;profiles&gt;</a:t>
            </a:r>
          </a:p>
          <a:p>
            <a:pPr marL="0" indent="0">
              <a:buNone/>
            </a:pPr>
            <a:r>
              <a:rPr lang="en-US" sz="1260" dirty="0"/>
              <a:t>    &lt;profile&gt;</a:t>
            </a:r>
          </a:p>
          <a:p>
            <a:pPr marL="0" indent="0">
              <a:buNone/>
            </a:pPr>
            <a:r>
              <a:rPr lang="en-US" sz="1260" dirty="0"/>
              <a:t>      &lt;id&gt;test&lt;/id&gt;</a:t>
            </a:r>
          </a:p>
          <a:p>
            <a:pPr marL="0" indent="0">
              <a:buNone/>
            </a:pPr>
            <a:r>
              <a:rPr lang="en-US" sz="1260" dirty="0"/>
              <a:t>      &lt;activation&gt;...&lt;/activation&gt;</a:t>
            </a:r>
          </a:p>
          <a:p>
            <a:pPr marL="0" indent="0">
              <a:buNone/>
            </a:pPr>
            <a:r>
              <a:rPr lang="en-US" sz="1260" dirty="0"/>
              <a:t>      &lt;build&gt;...&lt;/build&gt;</a:t>
            </a:r>
          </a:p>
          <a:p>
            <a:pPr marL="0" indent="0">
              <a:buNone/>
            </a:pPr>
            <a:r>
              <a:rPr lang="en-US" sz="1260" dirty="0"/>
              <a:t>      &lt;modules&gt;...&lt;/modules&gt;</a:t>
            </a:r>
          </a:p>
          <a:p>
            <a:pPr marL="0" indent="0">
              <a:buNone/>
            </a:pPr>
            <a:r>
              <a:rPr lang="en-US" sz="1260" dirty="0"/>
              <a:t>      &lt;repositories&gt;...&lt;/repositories&gt;</a:t>
            </a:r>
          </a:p>
          <a:p>
            <a:pPr marL="0" indent="0">
              <a:buNone/>
            </a:pPr>
            <a:r>
              <a:rPr lang="en-US" sz="1260" dirty="0"/>
              <a:t>      &lt;</a:t>
            </a:r>
            <a:r>
              <a:rPr lang="en-US" sz="1260" dirty="0" err="1"/>
              <a:t>pluginRepositories</a:t>
            </a:r>
            <a:r>
              <a:rPr lang="en-US" sz="1260" dirty="0"/>
              <a:t>&gt;...&lt;/</a:t>
            </a:r>
            <a:r>
              <a:rPr lang="en-US" sz="1260" dirty="0" err="1"/>
              <a:t>pluginRepositories</a:t>
            </a:r>
            <a:r>
              <a:rPr lang="en-US" sz="1260" dirty="0"/>
              <a:t>&gt;</a:t>
            </a:r>
          </a:p>
          <a:p>
            <a:pPr marL="0" indent="0">
              <a:buNone/>
            </a:pPr>
            <a:r>
              <a:rPr lang="en-US" sz="1260" dirty="0"/>
              <a:t>      &lt;dependencies&gt;...&lt;/dependencies&gt;</a:t>
            </a:r>
          </a:p>
          <a:p>
            <a:pPr marL="0" indent="0">
              <a:buNone/>
            </a:pPr>
            <a:r>
              <a:rPr lang="en-US" sz="1260" dirty="0"/>
              <a:t>      &lt;reporting&gt;...&lt;/reporting&gt;</a:t>
            </a:r>
          </a:p>
          <a:p>
            <a:pPr marL="0" indent="0">
              <a:buNone/>
            </a:pPr>
            <a:r>
              <a:rPr lang="en-US" sz="1260" dirty="0"/>
              <a:t>      &lt;</a:t>
            </a:r>
            <a:r>
              <a:rPr lang="en-US" sz="1260" dirty="0" err="1"/>
              <a:t>dependencyManagement</a:t>
            </a:r>
            <a:r>
              <a:rPr lang="en-US" sz="1260" dirty="0"/>
              <a:t>&gt;...&lt;/</a:t>
            </a:r>
            <a:r>
              <a:rPr lang="en-US" sz="1260" dirty="0" err="1"/>
              <a:t>dependencyManagement</a:t>
            </a:r>
            <a:r>
              <a:rPr lang="en-US" sz="1260" dirty="0"/>
              <a:t>&gt;</a:t>
            </a:r>
          </a:p>
          <a:p>
            <a:pPr marL="0" indent="0">
              <a:buNone/>
            </a:pPr>
            <a:r>
              <a:rPr lang="en-US" sz="1260" dirty="0"/>
              <a:t>      &lt;</a:t>
            </a:r>
            <a:r>
              <a:rPr lang="en-US" sz="1260" dirty="0" err="1"/>
              <a:t>distributionManagement</a:t>
            </a:r>
            <a:r>
              <a:rPr lang="en-US" sz="1260" dirty="0"/>
              <a:t>&gt;...&lt;/</a:t>
            </a:r>
            <a:r>
              <a:rPr lang="en-US" sz="1260" dirty="0" err="1"/>
              <a:t>distributionManagement</a:t>
            </a:r>
            <a:r>
              <a:rPr lang="en-US" sz="1260" dirty="0"/>
              <a:t>&gt;</a:t>
            </a:r>
          </a:p>
          <a:p>
            <a:pPr marL="0" indent="0">
              <a:buNone/>
            </a:pPr>
            <a:r>
              <a:rPr lang="en-US" sz="1260" dirty="0"/>
              <a:t>    &lt;/profile&gt;</a:t>
            </a:r>
          </a:p>
          <a:p>
            <a:pPr marL="0" indent="0">
              <a:buNone/>
            </a:pPr>
            <a:r>
              <a:rPr lang="en-US" sz="1260" dirty="0"/>
              <a:t>  &lt;/profiles&gt;</a:t>
            </a:r>
          </a:p>
        </p:txBody>
      </p:sp>
    </p:spTree>
    <p:extLst>
      <p:ext uri="{BB962C8B-B14F-4D97-AF65-F5344CB8AC3E}">
        <p14:creationId xmlns:p14="http://schemas.microsoft.com/office/powerpoint/2010/main" val="3433271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777551"/>
            <a:ext cx="7886700" cy="490466"/>
          </a:xfrm>
        </p:spPr>
        <p:txBody>
          <a:bodyPr>
            <a:normAutofit/>
          </a:bodyPr>
          <a:lstStyle/>
          <a:p>
            <a:r>
              <a:rPr lang="hu-HU" sz="2400" dirty="0" err="1" smtClean="0"/>
              <a:t>Archetypes</a:t>
            </a:r>
            <a:endParaRPr lang="hu-HU" sz="240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>
                <a:hlinkClick r:id="rId2"/>
              </a:rPr>
              <a:t>https</a:t>
            </a:r>
            <a:r>
              <a:rPr lang="hu-HU" dirty="0" smtClean="0">
                <a:hlinkClick r:id="rId2"/>
              </a:rPr>
              <a:t>://maven.apache.org/guides/introduction/introduction-to-archetypes.html</a:t>
            </a:r>
            <a:endParaRPr lang="hu-HU" dirty="0" smtClean="0"/>
          </a:p>
          <a:p>
            <a:r>
              <a:rPr lang="hu-HU" dirty="0" err="1" smtClean="0"/>
              <a:t>Templating</a:t>
            </a:r>
            <a:r>
              <a:rPr lang="hu-HU" dirty="0" smtClean="0"/>
              <a:t> </a:t>
            </a:r>
            <a:r>
              <a:rPr lang="hu-HU" dirty="0" err="1" smtClean="0"/>
              <a:t>tool</a:t>
            </a:r>
            <a:r>
              <a:rPr lang="hu-HU" dirty="0" smtClean="0"/>
              <a:t> </a:t>
            </a:r>
            <a:r>
              <a:rPr lang="hu-HU" dirty="0" err="1" smtClean="0"/>
              <a:t>maven</a:t>
            </a:r>
            <a:r>
              <a:rPr lang="hu-HU" dirty="0" smtClean="0"/>
              <a:t> projektek generálására</a:t>
            </a:r>
          </a:p>
          <a:p>
            <a:r>
              <a:rPr lang="hu-HU" dirty="0" smtClean="0"/>
              <a:t>Egyszerű </a:t>
            </a:r>
            <a:r>
              <a:rPr lang="hu-HU" dirty="0" err="1" smtClean="0"/>
              <a:t>maven</a:t>
            </a:r>
            <a:r>
              <a:rPr lang="hu-HU" dirty="0" smtClean="0"/>
              <a:t> projekt, web projekt, </a:t>
            </a:r>
            <a:r>
              <a:rPr lang="hu-HU" dirty="0" err="1" smtClean="0"/>
              <a:t>maven</a:t>
            </a:r>
            <a:r>
              <a:rPr lang="hu-HU" dirty="0" smtClean="0"/>
              <a:t> site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54576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777551"/>
            <a:ext cx="7886700" cy="490466"/>
          </a:xfrm>
        </p:spPr>
        <p:txBody>
          <a:bodyPr>
            <a:normAutofit/>
          </a:bodyPr>
          <a:lstStyle/>
          <a:p>
            <a:r>
              <a:rPr lang="hu-HU" sz="2400" dirty="0" err="1" smtClean="0"/>
              <a:t>Maven</a:t>
            </a:r>
            <a:endParaRPr lang="hu-HU" sz="240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szoftverprojektek </a:t>
            </a:r>
            <a:r>
              <a:rPr lang="hu-HU" dirty="0" smtClean="0"/>
              <a:t>menedzselése</a:t>
            </a:r>
          </a:p>
          <a:p>
            <a:r>
              <a:rPr lang="hu-HU" dirty="0" err="1" smtClean="0"/>
              <a:t>build</a:t>
            </a:r>
            <a:r>
              <a:rPr lang="hu-HU" dirty="0" smtClean="0"/>
              <a:t> </a:t>
            </a:r>
            <a:r>
              <a:rPr lang="hu-HU" dirty="0"/>
              <a:t>folyamat </a:t>
            </a:r>
            <a:r>
              <a:rPr lang="hu-HU" dirty="0" smtClean="0"/>
              <a:t>automatizálása</a:t>
            </a:r>
          </a:p>
          <a:p>
            <a:r>
              <a:rPr lang="hu-HU" dirty="0" err="1" smtClean="0"/>
              <a:t>Maven</a:t>
            </a:r>
            <a:r>
              <a:rPr lang="hu-HU" dirty="0" smtClean="0"/>
              <a:t> könyvtár struktúra</a:t>
            </a:r>
          </a:p>
          <a:p>
            <a:endParaRPr lang="hu-HU" dirty="0" smtClean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3046" y="1430694"/>
            <a:ext cx="2362304" cy="3202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138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520980"/>
            <a:ext cx="7886700" cy="994172"/>
          </a:xfrm>
        </p:spPr>
        <p:txBody>
          <a:bodyPr/>
          <a:lstStyle/>
          <a:p>
            <a:r>
              <a:rPr lang="hu-HU" dirty="0" err="1"/>
              <a:t>Repository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 kész termékeket itt tároljuk</a:t>
            </a:r>
          </a:p>
          <a:p>
            <a:r>
              <a:rPr lang="hu-HU" dirty="0" smtClean="0"/>
              <a:t>Innen tölthetjük le a szükséges termékeket</a:t>
            </a:r>
          </a:p>
          <a:p>
            <a:r>
              <a:rPr lang="hu-HU" dirty="0" smtClean="0"/>
              <a:t>Ide töltjük fel a saját termékeinket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1166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477731"/>
            <a:ext cx="7886700" cy="994172"/>
          </a:xfrm>
        </p:spPr>
        <p:txBody>
          <a:bodyPr/>
          <a:lstStyle/>
          <a:p>
            <a:r>
              <a:rPr lang="hu-HU" dirty="0" err="1" smtClean="0"/>
              <a:t>Repository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u-HU" dirty="0" smtClean="0"/>
              <a:t>Fajtái</a:t>
            </a:r>
          </a:p>
          <a:p>
            <a:pPr lvl="1"/>
            <a:r>
              <a:rPr lang="hu-HU" dirty="0" smtClean="0"/>
              <a:t>Local</a:t>
            </a:r>
          </a:p>
          <a:p>
            <a:pPr lvl="2"/>
            <a:r>
              <a:rPr lang="hu-HU" dirty="0"/>
              <a:t>Ide kerülnek a letöltött és </a:t>
            </a:r>
            <a:r>
              <a:rPr lang="hu-HU" dirty="0" err="1"/>
              <a:t>buildelt</a:t>
            </a:r>
            <a:r>
              <a:rPr lang="hu-HU" dirty="0"/>
              <a:t> </a:t>
            </a:r>
            <a:r>
              <a:rPr lang="hu-HU" dirty="0" err="1"/>
              <a:t>artifactok</a:t>
            </a:r>
            <a:endParaRPr lang="hu-HU" dirty="0"/>
          </a:p>
          <a:p>
            <a:pPr lvl="2"/>
            <a:r>
              <a:rPr lang="hu-HU" dirty="0"/>
              <a:t>~/.m2/</a:t>
            </a:r>
            <a:r>
              <a:rPr lang="hu-HU" dirty="0" err="1"/>
              <a:t>repository</a:t>
            </a:r>
            <a:endParaRPr lang="hu-HU" dirty="0"/>
          </a:p>
          <a:p>
            <a:pPr lvl="2"/>
            <a:r>
              <a:rPr lang="hu-HU" dirty="0" err="1"/>
              <a:t>settings.xml-ben</a:t>
            </a:r>
            <a:r>
              <a:rPr lang="hu-HU" dirty="0"/>
              <a:t> </a:t>
            </a:r>
            <a:r>
              <a:rPr lang="hu-HU" dirty="0" smtClean="0"/>
              <a:t>definiálható</a:t>
            </a:r>
          </a:p>
          <a:p>
            <a:pPr lvl="1"/>
            <a:r>
              <a:rPr lang="hu-HU" dirty="0" err="1" smtClean="0"/>
              <a:t>Remote</a:t>
            </a:r>
            <a:endParaRPr lang="hu-HU" dirty="0" smtClean="0"/>
          </a:p>
          <a:p>
            <a:pPr lvl="2"/>
            <a:r>
              <a:rPr lang="hu-HU" dirty="0" smtClean="0"/>
              <a:t>Külső </a:t>
            </a:r>
            <a:r>
              <a:rPr lang="hu-HU" dirty="0" err="1"/>
              <a:t>artifactok</a:t>
            </a:r>
            <a:endParaRPr lang="hu-HU" dirty="0" smtClean="0"/>
          </a:p>
          <a:p>
            <a:pPr lvl="1"/>
            <a:r>
              <a:rPr lang="hu-HU" dirty="0" err="1" smtClean="0"/>
              <a:t>Central</a:t>
            </a:r>
            <a:endParaRPr lang="hu-HU" dirty="0" smtClean="0"/>
          </a:p>
          <a:p>
            <a:pPr lvl="2"/>
            <a:r>
              <a:rPr lang="hu-HU" dirty="0" smtClean="0"/>
              <a:t>Kitüntetett </a:t>
            </a:r>
            <a:r>
              <a:rPr lang="hu-HU" dirty="0" err="1" smtClean="0"/>
              <a:t>remote</a:t>
            </a:r>
            <a:r>
              <a:rPr lang="hu-HU" dirty="0" smtClean="0"/>
              <a:t> </a:t>
            </a:r>
            <a:r>
              <a:rPr lang="hu-HU" dirty="0" err="1" smtClean="0"/>
              <a:t>repository</a:t>
            </a:r>
            <a:r>
              <a:rPr lang="hu-HU" dirty="0" smtClean="0"/>
              <a:t> az </a:t>
            </a:r>
            <a:r>
              <a:rPr lang="hu-HU" dirty="0" err="1"/>
              <a:t>Apache</a:t>
            </a:r>
            <a:r>
              <a:rPr lang="hu-HU" dirty="0"/>
              <a:t> </a:t>
            </a:r>
            <a:r>
              <a:rPr lang="hu-HU" dirty="0" err="1"/>
              <a:t>Foundation</a:t>
            </a:r>
            <a:r>
              <a:rPr lang="hu-HU" dirty="0"/>
              <a:t> üzemelteti</a:t>
            </a:r>
            <a:br>
              <a:rPr lang="hu-HU" dirty="0"/>
            </a:br>
            <a:r>
              <a:rPr lang="hu-HU" dirty="0">
                <a:hlinkClick r:id="rId2"/>
              </a:rPr>
              <a:t>http://repo.maven.apache.org/maven2</a:t>
            </a:r>
            <a:r>
              <a:rPr lang="hu-HU" dirty="0" smtClean="0">
                <a:hlinkClick r:id="rId2"/>
              </a:rPr>
              <a:t>/</a:t>
            </a:r>
            <a:endParaRPr lang="hu-HU" dirty="0" smtClean="0"/>
          </a:p>
          <a:p>
            <a:pPr lvl="2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44036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495386"/>
            <a:ext cx="7886700" cy="994172"/>
          </a:xfrm>
        </p:spPr>
        <p:txBody>
          <a:bodyPr/>
          <a:lstStyle/>
          <a:p>
            <a:r>
              <a:rPr lang="hu-HU" dirty="0" err="1" smtClean="0"/>
              <a:t>Repository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Repository</a:t>
            </a:r>
            <a:r>
              <a:rPr lang="hu-HU" dirty="0" smtClean="0"/>
              <a:t> a </a:t>
            </a:r>
            <a:r>
              <a:rPr lang="hu-HU" dirty="0" err="1" smtClean="0"/>
              <a:t>POM-ban</a:t>
            </a:r>
            <a:endParaRPr lang="hu-HU" dirty="0" smtClean="0"/>
          </a:p>
          <a:p>
            <a:endParaRPr lang="hu-HU" dirty="0"/>
          </a:p>
        </p:txBody>
      </p:sp>
      <p:sp>
        <p:nvSpPr>
          <p:cNvPr id="5" name="Szövegdoboz 4"/>
          <p:cNvSpPr txBox="1"/>
          <p:nvPr/>
        </p:nvSpPr>
        <p:spPr>
          <a:xfrm>
            <a:off x="1035353" y="1990834"/>
            <a:ext cx="7073294" cy="1643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hu-HU"/>
            </a:defPPr>
            <a:lvl1pPr>
              <a:defRPr sz="16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sz="1260" dirty="0"/>
              <a:t>&lt;repositories&gt;</a:t>
            </a:r>
          </a:p>
          <a:p>
            <a:r>
              <a:rPr lang="en-US" sz="1260" dirty="0"/>
              <a:t>        &lt;repository&gt;</a:t>
            </a:r>
          </a:p>
          <a:p>
            <a:r>
              <a:rPr lang="en-US" sz="1260" dirty="0"/>
              <a:t>            &lt;id&gt;prime-repo&lt;/id&gt;</a:t>
            </a:r>
          </a:p>
          <a:p>
            <a:r>
              <a:rPr lang="en-US" sz="1260" dirty="0"/>
              <a:t>            &lt;name&gt;</a:t>
            </a:r>
            <a:r>
              <a:rPr lang="en-US" sz="1260" dirty="0" err="1"/>
              <a:t>PrimeFaces</a:t>
            </a:r>
            <a:r>
              <a:rPr lang="en-US" sz="1260" dirty="0"/>
              <a:t> Maven Repository&lt;/name&gt;</a:t>
            </a:r>
          </a:p>
          <a:p>
            <a:r>
              <a:rPr lang="en-US" sz="1260" dirty="0"/>
              <a:t>            &lt;</a:t>
            </a:r>
            <a:r>
              <a:rPr lang="en-US" sz="1260" dirty="0" err="1"/>
              <a:t>url</a:t>
            </a:r>
            <a:r>
              <a:rPr lang="en-US" sz="1260" dirty="0"/>
              <a:t>&gt;http://repository.primefaces.org&lt;/url&gt;</a:t>
            </a:r>
          </a:p>
          <a:p>
            <a:r>
              <a:rPr lang="en-US" sz="1260" dirty="0"/>
              <a:t>            &lt;layout&gt;default&lt;/layout&gt;</a:t>
            </a:r>
          </a:p>
          <a:p>
            <a:r>
              <a:rPr lang="en-US" sz="1260" dirty="0"/>
              <a:t>        &lt;/repository&gt;</a:t>
            </a:r>
          </a:p>
          <a:p>
            <a:r>
              <a:rPr lang="en-US" sz="1260" dirty="0"/>
              <a:t> &lt;/repositories&gt;</a:t>
            </a:r>
            <a:endParaRPr lang="hu-HU" sz="1260" dirty="0"/>
          </a:p>
        </p:txBody>
      </p:sp>
    </p:spTree>
    <p:extLst>
      <p:ext uri="{BB962C8B-B14F-4D97-AF65-F5344CB8AC3E}">
        <p14:creationId xmlns:p14="http://schemas.microsoft.com/office/powerpoint/2010/main" val="3802535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558050"/>
            <a:ext cx="7886700" cy="994172"/>
          </a:xfrm>
        </p:spPr>
        <p:txBody>
          <a:bodyPr/>
          <a:lstStyle/>
          <a:p>
            <a:r>
              <a:rPr lang="hu-HU" dirty="0" err="1" smtClean="0"/>
              <a:t>Repository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Külön </a:t>
            </a:r>
            <a:r>
              <a:rPr lang="hu-HU" dirty="0" err="1" smtClean="0"/>
              <a:t>plugin</a:t>
            </a:r>
            <a:r>
              <a:rPr lang="hu-HU" dirty="0" smtClean="0"/>
              <a:t> </a:t>
            </a:r>
            <a:r>
              <a:rPr lang="hu-HU" dirty="0" err="1"/>
              <a:t>Repository</a:t>
            </a:r>
            <a:endParaRPr lang="hu-HU" dirty="0"/>
          </a:p>
          <a:p>
            <a:endParaRPr lang="hu-HU" dirty="0"/>
          </a:p>
        </p:txBody>
      </p:sp>
      <p:sp>
        <p:nvSpPr>
          <p:cNvPr id="6" name="Szövegdoboz 5"/>
          <p:cNvSpPr txBox="1"/>
          <p:nvPr/>
        </p:nvSpPr>
        <p:spPr>
          <a:xfrm>
            <a:off x="1035353" y="1990834"/>
            <a:ext cx="707329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hu-HU"/>
            </a:defPPr>
            <a:lvl1pPr>
              <a:defRPr sz="16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hu-HU" sz="1260" dirty="0"/>
              <a:t> &lt;</a:t>
            </a:r>
            <a:r>
              <a:rPr lang="hu-HU" sz="1260" dirty="0" err="1"/>
              <a:t>pluginRepository</a:t>
            </a:r>
            <a:r>
              <a:rPr lang="hu-HU" sz="1260" dirty="0"/>
              <a:t>&gt;</a:t>
            </a:r>
          </a:p>
          <a:p>
            <a:r>
              <a:rPr lang="hu-HU" sz="1260" dirty="0"/>
              <a:t>      &lt;</a:t>
            </a:r>
            <a:r>
              <a:rPr lang="hu-HU" sz="1260" dirty="0" err="1"/>
              <a:t>id</a:t>
            </a:r>
            <a:r>
              <a:rPr lang="hu-HU" sz="1260" dirty="0"/>
              <a:t>&gt;</a:t>
            </a:r>
            <a:r>
              <a:rPr lang="hu-HU" sz="1260" dirty="0" err="1"/>
              <a:t>codehaus</a:t>
            </a:r>
            <a:r>
              <a:rPr lang="hu-HU" sz="1260" dirty="0"/>
              <a:t>&lt;/</a:t>
            </a:r>
            <a:r>
              <a:rPr lang="hu-HU" sz="1260" dirty="0" err="1"/>
              <a:t>id</a:t>
            </a:r>
            <a:r>
              <a:rPr lang="hu-HU" sz="1260" dirty="0"/>
              <a:t>&gt;</a:t>
            </a:r>
          </a:p>
          <a:p>
            <a:r>
              <a:rPr lang="hu-HU" sz="1260" dirty="0"/>
              <a:t>      &lt;</a:t>
            </a:r>
            <a:r>
              <a:rPr lang="hu-HU" sz="1260" dirty="0" err="1"/>
              <a:t>name</a:t>
            </a:r>
            <a:r>
              <a:rPr lang="hu-HU" sz="1260" dirty="0"/>
              <a:t>&gt;</a:t>
            </a:r>
            <a:r>
              <a:rPr lang="hu-HU" sz="1260" dirty="0" err="1"/>
              <a:t>Codehaus</a:t>
            </a:r>
            <a:r>
              <a:rPr lang="hu-HU" sz="1260" dirty="0"/>
              <a:t> </a:t>
            </a:r>
            <a:r>
              <a:rPr lang="hu-HU" sz="1260" dirty="0" err="1"/>
              <a:t>Repository</a:t>
            </a:r>
            <a:r>
              <a:rPr lang="hu-HU" sz="1260" dirty="0"/>
              <a:t>&lt;/</a:t>
            </a:r>
            <a:r>
              <a:rPr lang="hu-HU" sz="1260" dirty="0" err="1"/>
              <a:t>name</a:t>
            </a:r>
            <a:r>
              <a:rPr lang="hu-HU" sz="1260" dirty="0"/>
              <a:t>&gt;</a:t>
            </a:r>
          </a:p>
          <a:p>
            <a:r>
              <a:rPr lang="hu-HU" sz="1260" dirty="0"/>
              <a:t>      &lt;</a:t>
            </a:r>
            <a:r>
              <a:rPr lang="hu-HU" sz="1260" dirty="0" err="1"/>
              <a:t>url</a:t>
            </a:r>
            <a:r>
              <a:rPr lang="hu-HU" sz="1260" dirty="0"/>
              <a:t>&gt;http://snapshots.repository.codehaus.org&lt;/url&gt;</a:t>
            </a:r>
          </a:p>
          <a:p>
            <a:r>
              <a:rPr lang="hu-HU" sz="1260" dirty="0"/>
              <a:t> &lt;/</a:t>
            </a:r>
            <a:r>
              <a:rPr lang="hu-HU" sz="1260" dirty="0" err="1"/>
              <a:t>pluginRepository</a:t>
            </a:r>
            <a:r>
              <a:rPr lang="hu-HU" sz="126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182829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539515"/>
            <a:ext cx="7886700" cy="994172"/>
          </a:xfrm>
        </p:spPr>
        <p:txBody>
          <a:bodyPr/>
          <a:lstStyle/>
          <a:p>
            <a:r>
              <a:rPr lang="hu-HU" dirty="0" err="1" smtClean="0"/>
              <a:t>Repository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Ha a verzió „</a:t>
            </a:r>
            <a:r>
              <a:rPr lang="hu-HU" b="1" dirty="0"/>
              <a:t>-SNAPSHOT</a:t>
            </a:r>
            <a:r>
              <a:rPr lang="hu-HU" dirty="0"/>
              <a:t>”</a:t>
            </a:r>
            <a:r>
              <a:rPr lang="hu-HU" dirty="0" err="1"/>
              <a:t>-tal</a:t>
            </a:r>
            <a:r>
              <a:rPr lang="hu-HU" dirty="0"/>
              <a:t> végződik, akkor olyan verzióról van szó, mely folyamatosan változhat.</a:t>
            </a:r>
          </a:p>
          <a:p>
            <a:r>
              <a:rPr lang="hu-HU" dirty="0"/>
              <a:t>Ha ilyen függőséget használunk a </a:t>
            </a:r>
            <a:r>
              <a:rPr lang="hu-HU" dirty="0" err="1"/>
              <a:t>remote</a:t>
            </a:r>
            <a:r>
              <a:rPr lang="hu-HU" dirty="0"/>
              <a:t> </a:t>
            </a:r>
            <a:r>
              <a:rPr lang="hu-HU" dirty="0" err="1"/>
              <a:t>repository-ból</a:t>
            </a:r>
            <a:r>
              <a:rPr lang="hu-HU" dirty="0"/>
              <a:t> letöltődhet újabb változata anélkül, hogy a verziószám változna.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75657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520980"/>
            <a:ext cx="7886700" cy="994172"/>
          </a:xfrm>
        </p:spPr>
        <p:txBody>
          <a:bodyPr/>
          <a:lstStyle/>
          <a:p>
            <a:r>
              <a:rPr lang="hu-HU" dirty="0" err="1"/>
              <a:t>Repository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SNAPSHOT verziók kizárása</a:t>
            </a:r>
            <a:endParaRPr lang="hu-HU" dirty="0"/>
          </a:p>
        </p:txBody>
      </p:sp>
      <p:sp>
        <p:nvSpPr>
          <p:cNvPr id="7" name="Szövegdoboz 6"/>
          <p:cNvSpPr txBox="1"/>
          <p:nvPr/>
        </p:nvSpPr>
        <p:spPr>
          <a:xfrm>
            <a:off x="1035353" y="1990834"/>
            <a:ext cx="7073294" cy="2225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hu-HU"/>
            </a:defPPr>
            <a:lvl1pPr>
              <a:defRPr sz="16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sz="1260" dirty="0"/>
              <a:t>&lt;repositories&gt;</a:t>
            </a:r>
          </a:p>
          <a:p>
            <a:r>
              <a:rPr lang="en-US" sz="1260" dirty="0"/>
              <a:t>    &lt;repository&gt;</a:t>
            </a:r>
          </a:p>
          <a:p>
            <a:r>
              <a:rPr lang="en-US" sz="1260" dirty="0"/>
              <a:t>      &lt;id&gt;central&lt;/id&gt;</a:t>
            </a:r>
          </a:p>
          <a:p>
            <a:r>
              <a:rPr lang="en-US" sz="1260" dirty="0"/>
              <a:t>      &lt;name&gt;Central Repository&lt;/name&gt;</a:t>
            </a:r>
          </a:p>
          <a:p>
            <a:r>
              <a:rPr lang="en-US" sz="1260" dirty="0"/>
              <a:t>      &lt;</a:t>
            </a:r>
            <a:r>
              <a:rPr lang="en-US" sz="1260" dirty="0" err="1"/>
              <a:t>url</a:t>
            </a:r>
            <a:r>
              <a:rPr lang="en-US" sz="1260" dirty="0"/>
              <a:t>&gt;http://repo.maven.apache.org/maven2&lt;/url&gt;</a:t>
            </a:r>
          </a:p>
          <a:p>
            <a:r>
              <a:rPr lang="en-US" sz="1260" dirty="0"/>
              <a:t>      &lt;layout&gt;default&lt;/layout&gt;</a:t>
            </a:r>
          </a:p>
          <a:p>
            <a:r>
              <a:rPr lang="en-US" sz="1260" dirty="0"/>
              <a:t>      &lt;snapshots&gt;</a:t>
            </a:r>
          </a:p>
          <a:p>
            <a:r>
              <a:rPr lang="en-US" sz="1260" dirty="0"/>
              <a:t>        &lt;enabled&gt;false&lt;/enabled&gt;</a:t>
            </a:r>
            <a:endParaRPr lang="hu-HU" sz="1260" dirty="0"/>
          </a:p>
          <a:p>
            <a:r>
              <a:rPr lang="hu-HU" sz="1260" dirty="0"/>
              <a:t>      </a:t>
            </a:r>
            <a:r>
              <a:rPr lang="en-US" sz="1260" dirty="0"/>
              <a:t>&lt;/snapshots&gt;</a:t>
            </a:r>
          </a:p>
          <a:p>
            <a:r>
              <a:rPr lang="en-US" sz="1260" dirty="0"/>
              <a:t>    &lt;/repository&gt;</a:t>
            </a:r>
          </a:p>
          <a:p>
            <a:r>
              <a:rPr lang="en-US" sz="1260" dirty="0"/>
              <a:t>  &lt;/repositories&gt;</a:t>
            </a:r>
            <a:endParaRPr lang="hu-HU" sz="1260" dirty="0"/>
          </a:p>
        </p:txBody>
      </p:sp>
    </p:spTree>
    <p:extLst>
      <p:ext uri="{BB962C8B-B14F-4D97-AF65-F5344CB8AC3E}">
        <p14:creationId xmlns:p14="http://schemas.microsoft.com/office/powerpoint/2010/main" val="1499868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53364" y="477731"/>
            <a:ext cx="7886700" cy="994172"/>
          </a:xfrm>
        </p:spPr>
        <p:txBody>
          <a:bodyPr/>
          <a:lstStyle/>
          <a:p>
            <a:r>
              <a:rPr lang="hu-HU" dirty="0" err="1" smtClean="0"/>
              <a:t>Repository</a:t>
            </a:r>
            <a:r>
              <a:rPr lang="hu-HU" dirty="0" smtClean="0"/>
              <a:t> - </a:t>
            </a:r>
            <a:r>
              <a:rPr lang="hu-HU" dirty="0" err="1"/>
              <a:t>updatePolicy</a:t>
            </a:r>
            <a:endParaRPr lang="hu-HU" dirty="0"/>
          </a:p>
        </p:txBody>
      </p:sp>
      <p:sp>
        <p:nvSpPr>
          <p:cNvPr id="7" name="Szövegdoboz 6"/>
          <p:cNvSpPr txBox="1"/>
          <p:nvPr/>
        </p:nvSpPr>
        <p:spPr>
          <a:xfrm>
            <a:off x="776113" y="1316094"/>
            <a:ext cx="7073294" cy="3582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hu-HU"/>
            </a:defPPr>
            <a:lvl1pPr>
              <a:defRPr sz="16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sz="1260" dirty="0"/>
              <a:t> &lt;repositories&gt;</a:t>
            </a:r>
          </a:p>
          <a:p>
            <a:r>
              <a:rPr lang="en-US" sz="1260" dirty="0"/>
              <a:t>    &lt;repository&gt;</a:t>
            </a:r>
          </a:p>
          <a:p>
            <a:r>
              <a:rPr lang="en-US" sz="1260" dirty="0"/>
              <a:t>      &lt;releases&gt;</a:t>
            </a:r>
          </a:p>
          <a:p>
            <a:r>
              <a:rPr lang="en-US" sz="1260" dirty="0"/>
              <a:t>        &lt;enabled&gt;false&lt;/enabled&gt;</a:t>
            </a:r>
          </a:p>
          <a:p>
            <a:r>
              <a:rPr lang="en-US" sz="1260" dirty="0"/>
              <a:t>        &lt;</a:t>
            </a:r>
            <a:r>
              <a:rPr lang="en-US" sz="1260" dirty="0" err="1"/>
              <a:t>updatePolicy</a:t>
            </a:r>
            <a:r>
              <a:rPr lang="en-US" sz="1260" dirty="0"/>
              <a:t>&gt;always&lt;/</a:t>
            </a:r>
            <a:r>
              <a:rPr lang="en-US" sz="1260" dirty="0" err="1"/>
              <a:t>updatePolicy</a:t>
            </a:r>
            <a:r>
              <a:rPr lang="en-US" sz="1260" dirty="0"/>
              <a:t>&gt;</a:t>
            </a:r>
          </a:p>
          <a:p>
            <a:r>
              <a:rPr lang="en-US" sz="1260" dirty="0"/>
              <a:t>        &lt;</a:t>
            </a:r>
            <a:r>
              <a:rPr lang="en-US" sz="1260" dirty="0" err="1"/>
              <a:t>checksumPolicy</a:t>
            </a:r>
            <a:r>
              <a:rPr lang="en-US" sz="1260" dirty="0"/>
              <a:t>&gt;warn&lt;/</a:t>
            </a:r>
            <a:r>
              <a:rPr lang="en-US" sz="1260" dirty="0" err="1"/>
              <a:t>checksumPolicy</a:t>
            </a:r>
            <a:r>
              <a:rPr lang="en-US" sz="1260" dirty="0"/>
              <a:t>&gt;</a:t>
            </a:r>
          </a:p>
          <a:p>
            <a:r>
              <a:rPr lang="en-US" sz="1260" dirty="0"/>
              <a:t>      &lt;/releases&gt;</a:t>
            </a:r>
          </a:p>
          <a:p>
            <a:r>
              <a:rPr lang="en-US" sz="1260" dirty="0"/>
              <a:t>      &lt;snapshots&gt;</a:t>
            </a:r>
          </a:p>
          <a:p>
            <a:r>
              <a:rPr lang="en-US" sz="1260" dirty="0"/>
              <a:t>        &lt;enabled&gt;true&lt;/enabled&gt;</a:t>
            </a:r>
          </a:p>
          <a:p>
            <a:r>
              <a:rPr lang="en-US" sz="1260" dirty="0"/>
              <a:t>        &lt;</a:t>
            </a:r>
            <a:r>
              <a:rPr lang="en-US" sz="1260" dirty="0" err="1"/>
              <a:t>updatePolicy</a:t>
            </a:r>
            <a:r>
              <a:rPr lang="en-US" sz="1260" dirty="0"/>
              <a:t>&gt;never&lt;/</a:t>
            </a:r>
            <a:r>
              <a:rPr lang="en-US" sz="1260" dirty="0" err="1"/>
              <a:t>updatePolicy</a:t>
            </a:r>
            <a:r>
              <a:rPr lang="en-US" sz="1260" dirty="0"/>
              <a:t>&gt;</a:t>
            </a:r>
          </a:p>
          <a:p>
            <a:r>
              <a:rPr lang="en-US" sz="1260" dirty="0"/>
              <a:t>        &lt;</a:t>
            </a:r>
            <a:r>
              <a:rPr lang="en-US" sz="1260" dirty="0" err="1"/>
              <a:t>checksumPolicy</a:t>
            </a:r>
            <a:r>
              <a:rPr lang="en-US" sz="1260" dirty="0"/>
              <a:t>&gt;fail&lt;/</a:t>
            </a:r>
            <a:r>
              <a:rPr lang="en-US" sz="1260" dirty="0" err="1"/>
              <a:t>checksumPolicy</a:t>
            </a:r>
            <a:r>
              <a:rPr lang="en-US" sz="1260" dirty="0"/>
              <a:t>&gt;</a:t>
            </a:r>
          </a:p>
          <a:p>
            <a:r>
              <a:rPr lang="en-US" sz="1260" dirty="0"/>
              <a:t>      &lt;/snapshots&gt;</a:t>
            </a:r>
          </a:p>
          <a:p>
            <a:r>
              <a:rPr lang="en-US" sz="1260" dirty="0"/>
              <a:t>      &lt;id&gt;</a:t>
            </a:r>
            <a:r>
              <a:rPr lang="en-US" sz="1260" dirty="0" err="1"/>
              <a:t>codehausSnapshots</a:t>
            </a:r>
            <a:r>
              <a:rPr lang="en-US" sz="1260" dirty="0"/>
              <a:t>&lt;/id&gt;</a:t>
            </a:r>
          </a:p>
          <a:p>
            <a:r>
              <a:rPr lang="en-US" sz="1260" dirty="0"/>
              <a:t>      &lt;name&gt;</a:t>
            </a:r>
            <a:r>
              <a:rPr lang="en-US" sz="1260" dirty="0" err="1"/>
              <a:t>Codehaus</a:t>
            </a:r>
            <a:r>
              <a:rPr lang="en-US" sz="1260" dirty="0"/>
              <a:t> Snapshots&lt;/name&gt;</a:t>
            </a:r>
          </a:p>
          <a:p>
            <a:r>
              <a:rPr lang="en-US" sz="1260" dirty="0"/>
              <a:t>      &lt;</a:t>
            </a:r>
            <a:r>
              <a:rPr lang="en-US" sz="1260" dirty="0" err="1"/>
              <a:t>url</a:t>
            </a:r>
            <a:r>
              <a:rPr lang="en-US" sz="1260" dirty="0"/>
              <a:t>&gt;http://snapshots.maven.codehaus.org/maven2&lt;/url&gt;</a:t>
            </a:r>
          </a:p>
          <a:p>
            <a:r>
              <a:rPr lang="en-US" sz="1260" dirty="0"/>
              <a:t>      &lt;layout&gt;default&lt;/layout&gt;</a:t>
            </a:r>
          </a:p>
          <a:p>
            <a:r>
              <a:rPr lang="en-US" sz="1260" dirty="0"/>
              <a:t>    &lt;/repository&gt;</a:t>
            </a:r>
          </a:p>
          <a:p>
            <a:r>
              <a:rPr lang="en-US" sz="1260" dirty="0"/>
              <a:t>  &lt;/repositories</a:t>
            </a:r>
            <a:r>
              <a:rPr lang="en-US" sz="1260" dirty="0" smtClean="0"/>
              <a:t>&gt;</a:t>
            </a:r>
            <a:endParaRPr lang="en-US" sz="1260" dirty="0"/>
          </a:p>
        </p:txBody>
      </p:sp>
    </p:spTree>
    <p:extLst>
      <p:ext uri="{BB962C8B-B14F-4D97-AF65-F5344CB8AC3E}">
        <p14:creationId xmlns:p14="http://schemas.microsoft.com/office/powerpoint/2010/main" val="1408051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-t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877</TotalTime>
  <Words>672</Words>
  <Application>Microsoft Office PowerPoint</Application>
  <PresentationFormat>Diavetítés a képernyőre (16:9 oldalarány)</PresentationFormat>
  <Paragraphs>169</Paragraphs>
  <Slides>19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Courier New</vt:lpstr>
      <vt:lpstr>Office-téma</vt:lpstr>
      <vt:lpstr>PowerPoint bemutató</vt:lpstr>
      <vt:lpstr>Maven</vt:lpstr>
      <vt:lpstr>Repository</vt:lpstr>
      <vt:lpstr>Repository</vt:lpstr>
      <vt:lpstr>Repository</vt:lpstr>
      <vt:lpstr>Repository</vt:lpstr>
      <vt:lpstr>Repository</vt:lpstr>
      <vt:lpstr>Repository</vt:lpstr>
      <vt:lpstr>Repository - updatePolicy</vt:lpstr>
      <vt:lpstr>Függőségek- dependencies</vt:lpstr>
      <vt:lpstr>Dependency Scopes</vt:lpstr>
      <vt:lpstr>Függőségek- dependencies</vt:lpstr>
      <vt:lpstr>Dependency management</vt:lpstr>
      <vt:lpstr>Pluginok</vt:lpstr>
      <vt:lpstr>Pluginok</vt:lpstr>
      <vt:lpstr>Verzió kezelés</vt:lpstr>
      <vt:lpstr>Profile</vt:lpstr>
      <vt:lpstr>Profile</vt:lpstr>
      <vt:lpstr>Archetypes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Bende Imre</dc:creator>
  <cp:lastModifiedBy>Janos Pelsoczi</cp:lastModifiedBy>
  <cp:revision>85</cp:revision>
  <dcterms:created xsi:type="dcterms:W3CDTF">2015-01-25T18:30:45Z</dcterms:created>
  <dcterms:modified xsi:type="dcterms:W3CDTF">2016-03-04T20:52:20Z</dcterms:modified>
</cp:coreProperties>
</file>