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4501-D987-4B16-B94F-AFF977438E67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1C79-DFDE-486F-A75A-2C5E17313F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r>
              <a:rPr lang="hu-HU" smtClean="0"/>
              <a:t/>
            </a:r>
            <a:br>
              <a:rPr lang="hu-HU" smtClean="0"/>
            </a:br>
            <a:r>
              <a:rPr lang="hu-HU" smtClean="0"/>
              <a:t>EJB – JMS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JMS</a:t>
            </a:r>
            <a:endParaRPr lang="hu-HU" dirty="0"/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err="1">
                <a:latin typeface="Consolas" pitchFamily="49"/>
                <a:cs typeface="Consolas" pitchFamily="49"/>
              </a:rPr>
              <a:t>javax.jms</a:t>
            </a:r>
            <a:endParaRPr lang="hu-HU" dirty="0">
              <a:latin typeface="Consolas" pitchFamily="49"/>
              <a:cs typeface="Consolas" pitchFamily="49"/>
            </a:endParaRPr>
          </a:p>
          <a:p>
            <a:pPr lvl="1"/>
            <a:r>
              <a:rPr lang="hu-HU" sz="2160" dirty="0" err="1">
                <a:latin typeface="Consolas" pitchFamily="49"/>
                <a:cs typeface="Consolas" pitchFamily="49"/>
              </a:rPr>
              <a:t>ConnectionFactory</a:t>
            </a:r>
            <a:endParaRPr lang="hu-HU" sz="2160" dirty="0">
              <a:latin typeface="Consolas" pitchFamily="49"/>
              <a:cs typeface="Consolas" pitchFamily="49"/>
            </a:endParaRPr>
          </a:p>
          <a:p>
            <a:pPr lvl="1"/>
            <a:r>
              <a:rPr lang="hu-HU" sz="2160" dirty="0" err="1">
                <a:latin typeface="Consolas" pitchFamily="49"/>
                <a:cs typeface="Consolas" pitchFamily="49"/>
              </a:rPr>
              <a:t>Message</a:t>
            </a:r>
            <a:endParaRPr lang="hu-HU" sz="2160" dirty="0">
              <a:latin typeface="Consolas" pitchFamily="49"/>
              <a:cs typeface="Consolas" pitchFamily="49"/>
            </a:endParaRPr>
          </a:p>
          <a:p>
            <a:pPr lvl="1"/>
            <a:r>
              <a:rPr lang="hu-HU" sz="2160" dirty="0" err="1">
                <a:latin typeface="Consolas" pitchFamily="49"/>
                <a:cs typeface="Consolas" pitchFamily="49"/>
              </a:rPr>
              <a:t>Queue</a:t>
            </a:r>
            <a:endParaRPr lang="hu-HU" sz="2160" dirty="0">
              <a:latin typeface="Consolas" pitchFamily="49"/>
              <a:cs typeface="Consolas" pitchFamily="49"/>
            </a:endParaRPr>
          </a:p>
          <a:p>
            <a:pPr lvl="2"/>
            <a:r>
              <a:rPr lang="hu-HU" sz="1980" dirty="0" err="1">
                <a:latin typeface="Consolas" pitchFamily="49"/>
                <a:cs typeface="Consolas" pitchFamily="49"/>
              </a:rPr>
              <a:t>Point-to-Point</a:t>
            </a:r>
            <a:endParaRPr lang="hu-HU" sz="1980" dirty="0">
              <a:latin typeface="Consolas" pitchFamily="49"/>
              <a:cs typeface="Consolas" pitchFamily="49"/>
            </a:endParaRPr>
          </a:p>
          <a:p>
            <a:pPr lvl="1"/>
            <a:r>
              <a:rPr lang="hu-HU" sz="2160" dirty="0" err="1">
                <a:latin typeface="Consolas" pitchFamily="49"/>
                <a:cs typeface="Consolas" pitchFamily="49"/>
              </a:rPr>
              <a:t>Topic</a:t>
            </a:r>
            <a:endParaRPr lang="hu-HU" sz="2160" dirty="0">
              <a:latin typeface="Consolas" pitchFamily="49"/>
              <a:cs typeface="Consolas" pitchFamily="49"/>
            </a:endParaRPr>
          </a:p>
          <a:p>
            <a:pPr lvl="2"/>
            <a:r>
              <a:rPr lang="hu-HU" sz="1980" dirty="0" err="1">
                <a:latin typeface="Consolas" pitchFamily="49"/>
                <a:cs typeface="Consolas" pitchFamily="49"/>
              </a:rPr>
              <a:t>Publish</a:t>
            </a:r>
            <a:r>
              <a:rPr lang="hu-HU" sz="1980" dirty="0">
                <a:latin typeface="Consolas" pitchFamily="49"/>
                <a:cs typeface="Consolas" pitchFamily="49"/>
              </a:rPr>
              <a:t>/</a:t>
            </a:r>
            <a:r>
              <a:rPr lang="hu-HU" sz="1980" dirty="0" err="1">
                <a:latin typeface="Consolas" pitchFamily="49"/>
                <a:cs typeface="Consolas" pitchFamily="49"/>
              </a:rPr>
              <a:t>Subscribe</a:t>
            </a:r>
            <a:endParaRPr lang="hu-HU" sz="1980" dirty="0">
              <a:latin typeface="Consolas" pitchFamily="49"/>
              <a:cs typeface="Consolas" pitchFamily="49"/>
            </a:endParaRPr>
          </a:p>
          <a:p>
            <a:pPr lvl="1"/>
            <a:endParaRPr lang="hu-HU" dirty="0"/>
          </a:p>
        </p:txBody>
      </p:sp>
      <p:pic>
        <p:nvPicPr>
          <p:cNvPr id="4" name="Picture 2" descr="image:Figure shows one client sending messages using a queue and another client sending messages using a topic. Figure is explained in text.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77579" y="1965821"/>
            <a:ext cx="4216910" cy="248533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89889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Queue</a:t>
            </a:r>
            <a:endParaRPr lang="hu-HU" dirty="0"/>
          </a:p>
        </p:txBody>
      </p:sp>
      <p:pic>
        <p:nvPicPr>
          <p:cNvPr id="3076" name="Picture 4" descr="http://www.novell.com/documentation/extend52/Docs/help/MP/jms/concepts/images/ptp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75" y="1340414"/>
            <a:ext cx="5776250" cy="301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5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Topic</a:t>
            </a:r>
            <a:endParaRPr lang="hu-HU" dirty="0"/>
          </a:p>
        </p:txBody>
      </p:sp>
      <p:pic>
        <p:nvPicPr>
          <p:cNvPr id="4098" name="Picture 2" descr="https://www.novell.com/documentation/extend52/Docs/help/MP/jms/concepts/images/pubsub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29" y="1210799"/>
            <a:ext cx="5390543" cy="306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JMS </a:t>
            </a:r>
            <a:r>
              <a:rPr lang="hu-HU" dirty="0" smtClean="0"/>
              <a:t>működése</a:t>
            </a:r>
            <a:endParaRPr lang="hu-HU" dirty="0"/>
          </a:p>
        </p:txBody>
      </p:sp>
      <p:pic>
        <p:nvPicPr>
          <p:cNvPr id="5126" name="Picture 6" descr="https://www.novell.com/documentation/extend52/Docs/help/MP/jms/concepts/images/jm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75" y="1200150"/>
            <a:ext cx="4233851" cy="33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10</Words>
  <Application>Microsoft Office PowerPoint</Application>
  <PresentationFormat>Diavetítés a képernyőre (16:9 oldalarány)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Office-téma</vt:lpstr>
      <vt:lpstr>PowerPoint bemutató</vt:lpstr>
      <vt:lpstr> JMS</vt:lpstr>
      <vt:lpstr> Queue</vt:lpstr>
      <vt:lpstr> Topic</vt:lpstr>
      <vt:lpstr> JMS működése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81</cp:revision>
  <dcterms:created xsi:type="dcterms:W3CDTF">2015-01-25T18:30:45Z</dcterms:created>
  <dcterms:modified xsi:type="dcterms:W3CDTF">2015-11-20T22:10:37Z</dcterms:modified>
</cp:coreProperties>
</file>