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8" r:id="rId3"/>
    <p:sldId id="273" r:id="rId4"/>
    <p:sldId id="274" r:id="rId5"/>
    <p:sldId id="275" r:id="rId6"/>
    <p:sldId id="276" r:id="rId7"/>
    <p:sldId id="277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sz="2000" dirty="0" smtClean="0"/>
              <a:t>JSF - </a:t>
            </a:r>
            <a:r>
              <a:rPr lang="hu-HU" sz="2000" dirty="0" err="1" smtClean="0"/>
              <a:t>ManagedBeans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3535"/>
            <a:ext cx="6431513" cy="434482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ManagedBean-ek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JSF által vezérelt </a:t>
            </a:r>
            <a:r>
              <a:rPr lang="hu-HU" dirty="0" err="1" smtClean="0"/>
              <a:t>JavaBean-ek</a:t>
            </a:r>
            <a:r>
              <a:rPr lang="hu-HU" dirty="0"/>
              <a:t> </a:t>
            </a:r>
            <a:r>
              <a:rPr lang="hu-HU" dirty="0" err="1" smtClean="0"/>
              <a:t>annotávióval</a:t>
            </a:r>
            <a:r>
              <a:rPr lang="hu-HU" dirty="0" smtClean="0"/>
              <a:t> ellátva</a:t>
            </a:r>
          </a:p>
          <a:p>
            <a:r>
              <a:rPr lang="hu-HU" dirty="0" smtClean="0"/>
              <a:t>csatorna a felhasználói interfészek és az alkalmazás üzleti logikája között</a:t>
            </a:r>
          </a:p>
          <a:p>
            <a:r>
              <a:rPr lang="hu-HU" dirty="0" err="1" smtClean="0"/>
              <a:t>Getter</a:t>
            </a:r>
            <a:r>
              <a:rPr lang="hu-HU" dirty="0" smtClean="0"/>
              <a:t>, </a:t>
            </a:r>
            <a:r>
              <a:rPr lang="hu-HU" dirty="0" err="1" smtClean="0"/>
              <a:t>setter</a:t>
            </a:r>
            <a:r>
              <a:rPr lang="hu-HU" dirty="0" smtClean="0"/>
              <a:t> metódusokon keresztül érik el vagy állítják be az adattagokat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BackingBean-ek</a:t>
            </a:r>
            <a:r>
              <a:rPr lang="hu-HU" dirty="0" smtClean="0"/>
              <a:t> speciális </a:t>
            </a:r>
            <a:r>
              <a:rPr lang="hu-HU" dirty="0" err="1" smtClean="0"/>
              <a:t>managedbeanek</a:t>
            </a:r>
            <a:r>
              <a:rPr lang="hu-HU" dirty="0" smtClean="0"/>
              <a:t>, amik az oldal komponenseihez tartozó objektumokat adattagokként tartalmazzák</a:t>
            </a:r>
          </a:p>
          <a:p>
            <a:r>
              <a:rPr lang="hu-HU" dirty="0" smtClean="0"/>
              <a:t>Megadásuk: </a:t>
            </a:r>
          </a:p>
          <a:p>
            <a:pPr lvl="1"/>
            <a:r>
              <a:rPr lang="hu-HU" dirty="0" err="1" smtClean="0"/>
              <a:t>faces-config.xml-ben</a:t>
            </a:r>
            <a:endParaRPr lang="hu-HU" dirty="0"/>
          </a:p>
          <a:p>
            <a:pPr lvl="1"/>
            <a:r>
              <a:rPr lang="hu-HU" dirty="0" smtClean="0"/>
              <a:t>@</a:t>
            </a:r>
            <a:r>
              <a:rPr lang="hu-HU" dirty="0" err="1" smtClean="0"/>
              <a:t>ManagedBean</a:t>
            </a:r>
            <a:r>
              <a:rPr lang="hu-HU" dirty="0" smtClean="0"/>
              <a:t>(</a:t>
            </a:r>
            <a:r>
              <a:rPr lang="hu-HU" dirty="0" err="1" smtClean="0"/>
              <a:t>name</a:t>
            </a:r>
            <a:r>
              <a:rPr lang="hu-HU" dirty="0" smtClean="0"/>
              <a:t>=„</a:t>
            </a:r>
            <a:r>
              <a:rPr lang="hu-HU" dirty="0" err="1" smtClean="0"/>
              <a:t>beanNév</a:t>
            </a:r>
            <a:r>
              <a:rPr lang="hu-HU" dirty="0" smtClean="0"/>
              <a:t>”,</a:t>
            </a:r>
            <a:r>
              <a:rPr lang="hu-HU" dirty="0" err="1" smtClean="0"/>
              <a:t>eager</a:t>
            </a:r>
            <a:r>
              <a:rPr lang="hu-HU" dirty="0" smtClean="0"/>
              <a:t>=</a:t>
            </a:r>
            <a:r>
              <a:rPr lang="hu-HU" dirty="0" err="1" smtClean="0"/>
              <a:t>true</a:t>
            </a:r>
            <a:r>
              <a:rPr lang="hu-HU" dirty="0" smtClean="0"/>
              <a:t>|</a:t>
            </a:r>
            <a:r>
              <a:rPr lang="hu-HU" dirty="0" err="1" smtClean="0"/>
              <a:t>false</a:t>
            </a:r>
            <a:r>
              <a:rPr lang="hu-HU" dirty="0" smtClean="0"/>
              <a:t>) annotáció az osztályon</a:t>
            </a:r>
          </a:p>
          <a:p>
            <a:pPr lvl="1"/>
            <a:r>
              <a:rPr lang="hu-HU" dirty="0" smtClean="0"/>
              <a:t>@</a:t>
            </a:r>
            <a:r>
              <a:rPr lang="hu-HU" dirty="0" err="1" smtClean="0"/>
              <a:t>ManagedProperty</a:t>
            </a:r>
            <a:r>
              <a:rPr lang="hu-HU" dirty="0" smtClean="0"/>
              <a:t> annotáció az adattagon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08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JSF </a:t>
            </a:r>
            <a:r>
              <a:rPr lang="hu-HU" sz="2400" dirty="0" err="1" smtClean="0"/>
              <a:t>ManagedBean</a:t>
            </a:r>
            <a:r>
              <a:rPr lang="hu-HU" sz="2400" dirty="0" smtClean="0"/>
              <a:t> Annotációk</a:t>
            </a:r>
            <a:endParaRPr lang="hu-HU" sz="2400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hu-HU" dirty="0"/>
              <a:t>@</a:t>
            </a:r>
            <a:r>
              <a:rPr lang="hu-HU" dirty="0" err="1" smtClean="0"/>
              <a:t>ManagedBean</a:t>
            </a:r>
            <a:r>
              <a:rPr lang="hu-HU" dirty="0" smtClean="0"/>
              <a:t> </a:t>
            </a:r>
            <a:r>
              <a:rPr lang="hu-HU" dirty="0" smtClean="0"/>
              <a:t>– osztály szintű annotáció</a:t>
            </a:r>
            <a:endParaRPr lang="hu-HU" dirty="0"/>
          </a:p>
          <a:p>
            <a:pPr lvl="0"/>
            <a:r>
              <a:rPr lang="hu-HU" dirty="0" smtClean="0"/>
              <a:t>@</a:t>
            </a:r>
            <a:r>
              <a:rPr lang="hu-HU" dirty="0" err="1" smtClean="0"/>
              <a:t>ManagedProperty</a:t>
            </a:r>
            <a:r>
              <a:rPr lang="hu-HU" dirty="0" smtClean="0"/>
              <a:t> – </a:t>
            </a:r>
            <a:r>
              <a:rPr lang="hu-HU" dirty="0" smtClean="0"/>
              <a:t>adattag szintű annotáció</a:t>
            </a:r>
            <a:endParaRPr lang="hu-HU" dirty="0" smtClean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PostConstruct</a:t>
            </a:r>
            <a:r>
              <a:rPr lang="hu-HU" dirty="0" smtClean="0"/>
              <a:t> (</a:t>
            </a:r>
            <a:r>
              <a:rPr lang="hu-HU" dirty="0" err="1" smtClean="0"/>
              <a:t>bean</a:t>
            </a:r>
            <a:r>
              <a:rPr lang="hu-HU" dirty="0" smtClean="0"/>
              <a:t> létrejötte után fut le) – metódus </a:t>
            </a:r>
            <a:r>
              <a:rPr lang="hu-HU" smtClean="0"/>
              <a:t>szintű annotáció</a:t>
            </a:r>
            <a:endParaRPr lang="hu-HU" dirty="0" smtClean="0"/>
          </a:p>
          <a:p>
            <a:pPr lvl="0"/>
            <a:r>
              <a:rPr lang="hu-HU" dirty="0" smtClean="0"/>
              <a:t>@</a:t>
            </a:r>
            <a:r>
              <a:rPr lang="hu-HU" dirty="0" err="1" smtClean="0"/>
              <a:t>PreDestroy</a:t>
            </a:r>
            <a:r>
              <a:rPr lang="hu-HU" dirty="0" smtClean="0"/>
              <a:t> (</a:t>
            </a:r>
            <a:r>
              <a:rPr lang="hu-HU" dirty="0" err="1" smtClean="0"/>
              <a:t>bean</a:t>
            </a:r>
            <a:r>
              <a:rPr lang="hu-HU" dirty="0" smtClean="0"/>
              <a:t> megszűnése előtt fut le) – metódus szintű annotáció</a:t>
            </a:r>
            <a:endParaRPr lang="hu-HU" dirty="0" smtClean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NoneScoped</a:t>
            </a:r>
            <a:r>
              <a:rPr lang="hu-HU" dirty="0" smtClean="0"/>
              <a:t> – Élettartama csak egy adott EL kifejezés kiértékeléséig tart, utána megszűnik létezni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RequestScoped</a:t>
            </a:r>
            <a:r>
              <a:rPr lang="hu-HU" dirty="0" smtClean="0"/>
              <a:t> – Élettartama csak a HTTP </a:t>
            </a:r>
            <a:r>
              <a:rPr lang="hu-HU" dirty="0" err="1" smtClean="0"/>
              <a:t>Request-Response</a:t>
            </a:r>
            <a:r>
              <a:rPr lang="hu-HU" dirty="0" smtClean="0"/>
              <a:t> idejéig tart, utána megszűnik létezni (1 esemény - 1 </a:t>
            </a:r>
            <a:r>
              <a:rPr lang="hu-HU" dirty="0" err="1"/>
              <a:t>r</a:t>
            </a:r>
            <a:r>
              <a:rPr lang="hu-HU" dirty="0" err="1" smtClean="0"/>
              <a:t>equest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r>
              <a:rPr lang="hu-HU" dirty="0" smtClean="0"/>
              <a:t>)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/>
              <a:t>ViewScoped</a:t>
            </a:r>
            <a:r>
              <a:rPr lang="hu-HU" dirty="0"/>
              <a:t> </a:t>
            </a:r>
            <a:r>
              <a:rPr lang="hu-HU" dirty="0" smtClean="0"/>
              <a:t>– Élettartama addig tart míg a felhasználó ugyanazon a nézetben van, megszűnik, ha a felhasználó átmegy egy másik nézetbe (pl. navigál másik belső oldalra)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SessionScoped</a:t>
            </a:r>
            <a:r>
              <a:rPr lang="hu-HU" dirty="0" smtClean="0"/>
              <a:t> – Élettartama addig tart, amíg a HTTP Session is érvényes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ApplicationScoped</a:t>
            </a:r>
            <a:r>
              <a:rPr lang="hu-HU" dirty="0" smtClean="0"/>
              <a:t> – Élettartama a </a:t>
            </a:r>
            <a:r>
              <a:rPr lang="hu-HU" dirty="0" err="1" smtClean="0"/>
              <a:t>webalkalmazás</a:t>
            </a:r>
            <a:r>
              <a:rPr lang="hu-HU" dirty="0" smtClean="0"/>
              <a:t>, ha leállítjuk, akkor a </a:t>
            </a:r>
            <a:r>
              <a:rPr lang="hu-HU" dirty="0" err="1" smtClean="0"/>
              <a:t>managedbean</a:t>
            </a:r>
            <a:r>
              <a:rPr lang="hu-HU" dirty="0" smtClean="0"/>
              <a:t> is megszűnik létezni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CustomScoped</a:t>
            </a:r>
            <a:r>
              <a:rPr lang="hu-HU" dirty="0" smtClean="0"/>
              <a:t> – Egyedi hatásköröket lehet definiálni egy </a:t>
            </a:r>
            <a:r>
              <a:rPr lang="hu-HU" dirty="0" err="1" smtClean="0"/>
              <a:t>Map-ben</a:t>
            </a:r>
            <a:r>
              <a:rPr lang="hu-HU" dirty="0" smtClean="0"/>
              <a:t> tárolva pl.(</a:t>
            </a:r>
            <a:r>
              <a:rPr lang="hu-HU" dirty="0" err="1" smtClean="0"/>
              <a:t>ConversationScoped</a:t>
            </a:r>
            <a:r>
              <a:rPr lang="hu-HU" dirty="0" smtClean="0"/>
              <a:t>, </a:t>
            </a:r>
            <a:r>
              <a:rPr lang="hu-HU" dirty="0" err="1" smtClean="0"/>
              <a:t>FlowScoped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5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6000" y="1268017"/>
            <a:ext cx="7259320" cy="36367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eager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/>
              <a:t>Properties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ManagedProperty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=”#{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}”)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helloWorldBean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"http://www.w3.org/TR/xhtml1/DTD/xhtml1-transitional.dtd"&gt;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70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Post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EN„ "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http://www.w3.org/TR/xhtml1/DTD/xhtml1-transitional.dtd"&gt;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commandButton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messages.submit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customerBean.submit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&lt;/h: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312</Words>
  <Application>Microsoft Office PowerPoint</Application>
  <PresentationFormat>Diavetítés a képernyőre (16:9 oldalarány)</PresentationFormat>
  <Paragraphs>73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Office-téma</vt:lpstr>
      <vt:lpstr>PowerPoint bemutató</vt:lpstr>
      <vt:lpstr>ManagedBean-ek</vt:lpstr>
      <vt:lpstr> JSF ManagedBean Annotációk</vt:lpstr>
      <vt:lpstr> Managed Bean</vt:lpstr>
      <vt:lpstr> Managed Properties</vt:lpstr>
      <vt:lpstr> Form</vt:lpstr>
      <vt:lpstr> Form Post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121</cp:revision>
  <dcterms:created xsi:type="dcterms:W3CDTF">2015-01-25T18:30:45Z</dcterms:created>
  <dcterms:modified xsi:type="dcterms:W3CDTF">2016-03-23T15:15:15Z</dcterms:modified>
</cp:coreProperties>
</file>