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84" r:id="rId6"/>
    <p:sldId id="285" r:id="rId7"/>
    <p:sldId id="279" r:id="rId8"/>
    <p:sldId id="280" r:id="rId9"/>
    <p:sldId id="281" r:id="rId10"/>
    <p:sldId id="282" r:id="rId11"/>
    <p:sldId id="283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010" autoAdjust="0"/>
  </p:normalViewPr>
  <p:slideViewPr>
    <p:cSldViewPr snapToGrid="0">
      <p:cViewPr varScale="1">
        <p:scale>
          <a:sx n="123" d="100"/>
          <a:sy n="123" d="100"/>
        </p:scale>
        <p:origin x="123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E7885-5E45-4121-B447-F34D0224520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BE1B-F7AF-4BDB-AD74-A4C0146BF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1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Bemutatkozás</a:t>
            </a:r>
          </a:p>
          <a:p>
            <a:r>
              <a:rPr lang="hu-HU" dirty="0"/>
              <a:t>Kicsi szakmai háttér</a:t>
            </a:r>
          </a:p>
          <a:p>
            <a:r>
              <a:rPr lang="hu-HU" dirty="0"/>
              <a:t>Előző oktatásokról kis</a:t>
            </a:r>
            <a:r>
              <a:rPr lang="hu-HU" baseline="0" dirty="0"/>
              <a:t> infó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Bemutatkozás</a:t>
            </a:r>
          </a:p>
          <a:p>
            <a:r>
              <a:rPr lang="hu-HU" dirty="0"/>
              <a:t>Kicsi szakmai háttér</a:t>
            </a:r>
          </a:p>
          <a:p>
            <a:r>
              <a:rPr lang="hu-HU" dirty="0"/>
              <a:t>Előző oktatásokról kis</a:t>
            </a:r>
            <a:r>
              <a:rPr lang="hu-HU" baseline="0" dirty="0"/>
              <a:t> infó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  <a:r>
              <a:rPr lang="hu-HU" baseline="0" dirty="0"/>
              <a:t> órák</a:t>
            </a:r>
          </a:p>
          <a:p>
            <a:r>
              <a:rPr lang="hu-HU" baseline="0" dirty="0"/>
              <a:t>Egyedülálló házi feladat megoldások</a:t>
            </a:r>
          </a:p>
          <a:p>
            <a:r>
              <a:rPr lang="hu-HU" baseline="0" dirty="0"/>
              <a:t>Önálló felkészülés</a:t>
            </a:r>
          </a:p>
          <a:p>
            <a:r>
              <a:rPr lang="hu-HU" dirty="0"/>
              <a:t>Elmélet</a:t>
            </a:r>
            <a:r>
              <a:rPr lang="hu-HU" baseline="0" dirty="0"/>
              <a:t> és gyakorlati példák</a:t>
            </a:r>
          </a:p>
          <a:p>
            <a:r>
              <a:rPr lang="hu-HU" baseline="0" dirty="0"/>
              <a:t>Felmerülő problémák kibogozása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Bevezetés a fejlesztés világába</a:t>
            </a:r>
          </a:p>
          <a:p>
            <a:r>
              <a:rPr lang="hu-HU" dirty="0"/>
              <a:t>Környezet, Verziókezelés, </a:t>
            </a:r>
            <a:r>
              <a:rPr lang="hu-HU" dirty="0" err="1"/>
              <a:t>build</a:t>
            </a:r>
            <a:endParaRPr lang="hu-HU" dirty="0"/>
          </a:p>
          <a:p>
            <a:r>
              <a:rPr lang="hu-HU" dirty="0"/>
              <a:t>Nyelv</a:t>
            </a:r>
            <a:r>
              <a:rPr lang="hu-HU" baseline="0" dirty="0"/>
              <a:t> és 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7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Technológiai alapozás</a:t>
            </a:r>
          </a:p>
          <a:p>
            <a:r>
              <a:rPr lang="hu-HU" dirty="0" err="1"/>
              <a:t>Kisérő</a:t>
            </a:r>
            <a:r>
              <a:rPr lang="hu-HU" dirty="0"/>
              <a:t> technológiák</a:t>
            </a:r>
          </a:p>
          <a:p>
            <a:r>
              <a:rPr lang="hu-HU" dirty="0"/>
              <a:t>Java alap technológiák</a:t>
            </a:r>
          </a:p>
          <a:p>
            <a:endParaRPr lang="hu-HU" dirty="0"/>
          </a:p>
          <a:p>
            <a:r>
              <a:rPr lang="hu-HU" dirty="0"/>
              <a:t>Cél: megismerjék és tudják mi van az</a:t>
            </a:r>
            <a:r>
              <a:rPr lang="hu-HU" baseline="0" dirty="0"/>
              <a:t> összetettebb rendszerek mögött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8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Java </a:t>
            </a:r>
            <a:r>
              <a:rPr lang="hu-HU" dirty="0" err="1"/>
              <a:t>Enterprise</a:t>
            </a:r>
            <a:r>
              <a:rPr lang="hu-HU" dirty="0"/>
              <a:t> Technológiák</a:t>
            </a:r>
          </a:p>
          <a:p>
            <a:r>
              <a:rPr lang="hu-HU" dirty="0"/>
              <a:t>A ma használatos </a:t>
            </a:r>
            <a:r>
              <a:rPr lang="hu-HU" dirty="0" err="1"/>
              <a:t>API-k</a:t>
            </a:r>
            <a:r>
              <a:rPr lang="hu-HU" dirty="0"/>
              <a:t> és keretrendszerek</a:t>
            </a:r>
          </a:p>
          <a:p>
            <a:endParaRPr lang="hu-HU" dirty="0"/>
          </a:p>
          <a:p>
            <a:r>
              <a:rPr lang="hu-HU" dirty="0"/>
              <a:t>Cél: gyakorlatban is használt eszközök megismertetése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hu-HU" baseline="0" dirty="0"/>
              <a:t> arra koncentrál, hogy minél nagyobb területet lefedjen az oktatott anyagból</a:t>
            </a:r>
          </a:p>
          <a:p>
            <a:r>
              <a:rPr lang="hu-HU" baseline="0" dirty="0"/>
              <a:t>Minimális gyakorlati tapasztalatot adjon</a:t>
            </a:r>
          </a:p>
          <a:p>
            <a:r>
              <a:rPr lang="hu-HU" baseline="0" dirty="0"/>
              <a:t>Csapatmunka erősítése az egyetemi képzés során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7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/>
              <a:t>Akadémia</a:t>
            </a:r>
          </a:p>
          <a:p>
            <a:pPr marL="0" indent="0" algn="ctr">
              <a:buNone/>
            </a:pPr>
            <a:r>
              <a:rPr lang="hu-HU" dirty="0"/>
              <a:t>Java EE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Bemutatkozás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362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/>
              <a:t>Gyöngyösi Attila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/>
              <a:t>S</a:t>
            </a:r>
            <a:r>
              <a:rPr lang="en-US" smtClean="0"/>
              <a:t>oftware </a:t>
            </a:r>
            <a:r>
              <a:rPr lang="hu-HU" smtClean="0"/>
              <a:t>E</a:t>
            </a:r>
            <a:r>
              <a:rPr lang="en-US" smtClean="0"/>
              <a:t>ngineer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5" y="1946058"/>
            <a:ext cx="1511170" cy="15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9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Oktató társak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898" y="1500854"/>
            <a:ext cx="386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/>
              <a:t>Kiss Antal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/>
              <a:t>Senior S</a:t>
            </a:r>
            <a:r>
              <a:rPr lang="en-US" err="1"/>
              <a:t>oftware</a:t>
            </a:r>
            <a:r>
              <a:rPr lang="en-US"/>
              <a:t> </a:t>
            </a:r>
            <a:r>
              <a:rPr lang="hu-HU" smtClean="0"/>
              <a:t>E</a:t>
            </a:r>
            <a:r>
              <a:rPr lang="en-US" smtClean="0"/>
              <a:t>ngineer</a:t>
            </a:r>
            <a:endParaRPr lang="en-US" dirty="0"/>
          </a:p>
        </p:txBody>
      </p:sp>
      <p:sp>
        <p:nvSpPr>
          <p:cNvPr id="6" name="TextBox 7"/>
          <p:cNvSpPr txBox="1"/>
          <p:nvPr/>
        </p:nvSpPr>
        <p:spPr>
          <a:xfrm>
            <a:off x="4304271" y="1500854"/>
            <a:ext cx="386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Zelei Attila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Senior </a:t>
            </a:r>
            <a:r>
              <a:rPr lang="hu-HU" smtClean="0"/>
              <a:t>S</a:t>
            </a:r>
            <a:r>
              <a:rPr lang="en-US" smtClean="0"/>
              <a:t>oftware </a:t>
            </a:r>
            <a:r>
              <a:rPr lang="hu-HU" smtClean="0"/>
              <a:t>E</a:t>
            </a:r>
            <a:r>
              <a:rPr lang="en-US" smtClean="0"/>
              <a:t>ngineer</a:t>
            </a:r>
            <a:endParaRPr lang="en-US" dirty="0"/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71" y="2147185"/>
            <a:ext cx="2539682" cy="1117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5" y="1946058"/>
            <a:ext cx="1511170" cy="15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Oktatás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/>
              <a:t>9 hallgató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8 hét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21 oktatási 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/>
              <a:t>114 </a:t>
            </a:r>
            <a:r>
              <a:rPr lang="hu-HU" dirty="0"/>
              <a:t>óra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/>
              <a:t>18 </a:t>
            </a:r>
            <a:r>
              <a:rPr lang="hu-HU" dirty="0"/>
              <a:t>témakör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Témakörök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82" y="1348662"/>
            <a:ext cx="2095500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9" y="2311565"/>
            <a:ext cx="3029373" cy="1314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20" y="2708203"/>
            <a:ext cx="1625741" cy="650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019" y="3626198"/>
            <a:ext cx="3454699" cy="8738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0" y="3958382"/>
            <a:ext cx="2660561" cy="735292"/>
          </a:xfrm>
          <a:prstGeom prst="rect">
            <a:avLst/>
          </a:prstGeom>
        </p:spPr>
      </p:pic>
      <p:sp>
        <p:nvSpPr>
          <p:cNvPr id="4" name="AutoShape 2" descr="Image result for intellij idea logo"/>
          <p:cNvSpPr>
            <a:spLocks noChangeAspect="1" noChangeArrowheads="1"/>
          </p:cNvSpPr>
          <p:nvPr/>
        </p:nvSpPr>
        <p:spPr bwMode="auto">
          <a:xfrm>
            <a:off x="4419600" y="940658"/>
            <a:ext cx="1783492" cy="178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intellij idea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88" y="1392191"/>
            <a:ext cx="3155478" cy="8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1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78" y="2685733"/>
            <a:ext cx="1488232" cy="126877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Témakörök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94" y="1697916"/>
            <a:ext cx="773194" cy="1091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1" y="2789086"/>
            <a:ext cx="1340562" cy="13405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50" y="959305"/>
            <a:ext cx="1616624" cy="16166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58" y="3628984"/>
            <a:ext cx="1156436" cy="11564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5" y="1896339"/>
            <a:ext cx="1614078" cy="3946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48" y="2686937"/>
            <a:ext cx="1159364" cy="1267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88" y="2582129"/>
            <a:ext cx="1426072" cy="1475984"/>
          </a:xfrm>
          <a:prstGeom prst="rect">
            <a:avLst/>
          </a:prstGeom>
        </p:spPr>
      </p:pic>
      <p:pic>
        <p:nvPicPr>
          <p:cNvPr id="1026" name="Picture 2" descr="http://3.bp.blogspot.com/-xiBNHcpxjWE/TndsywouDGI/AAAAAAAAAoY/X3SPSn0bhcE/s1600/postgresql_logo-555px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25" y="1107519"/>
            <a:ext cx="1447848" cy="16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11" y="2166078"/>
            <a:ext cx="2857500" cy="14287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Témakörök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12" y="2631100"/>
            <a:ext cx="819998" cy="8199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52" y="3100149"/>
            <a:ext cx="2034540" cy="564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59" y="1246640"/>
            <a:ext cx="19050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77" y="3511563"/>
            <a:ext cx="1080362" cy="7022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38" y="1058873"/>
            <a:ext cx="1691781" cy="8458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21" y="1668908"/>
            <a:ext cx="2917861" cy="7723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54" y="3828148"/>
            <a:ext cx="2277481" cy="7401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21" y="2121288"/>
            <a:ext cx="1086549" cy="1086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88" y="3862680"/>
            <a:ext cx="1360704" cy="7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5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Projekt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3 csapat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5 hét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3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repo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3 alkalmazás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500</a:t>
            </a:r>
            <a:r>
              <a:rPr lang="hu-HU"/>
              <a:t>+ </a:t>
            </a:r>
            <a:r>
              <a:rPr lang="hu-HU" smtClean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/>
              <a:t>11311 kódsor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517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Gyöngyösi Attila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Attila_Gyongyosi@epam.com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F2D43D-C93E-48A8-B106-121BCA581E3A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9a324a02-be43-499b-8089-7896e70993e7"/>
  </ds:schemaRefs>
</ds:datastoreItem>
</file>

<file path=customXml/itemProps2.xml><?xml version="1.0" encoding="utf-8"?>
<ds:datastoreItem xmlns:ds="http://schemas.openxmlformats.org/officeDocument/2006/customXml" ds:itemID="{25AD155C-7032-4B6F-A2DE-ADEB0186C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D6E160-F9CB-4F5A-A037-52FEB0EEC2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190</Words>
  <Application>Microsoft Office PowerPoint</Application>
  <PresentationFormat>On-screen Show (16:9)</PresentationFormat>
  <Paragraphs>69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Presentation</vt:lpstr>
      <vt:lpstr>Java EE tanfolyam</vt:lpstr>
      <vt:lpstr>Java EE tanfolyam</vt:lpstr>
      <vt:lpstr>Java EE tanfolyam</vt:lpstr>
      <vt:lpstr>Java EE tanfolyam</vt:lpstr>
      <vt:lpstr>Java EE tanfolyam</vt:lpstr>
      <vt:lpstr>Java EE tanfolyam</vt:lpstr>
      <vt:lpstr>Java EE tanfolyam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Attila Gyongyosi</cp:lastModifiedBy>
  <cp:revision>74</cp:revision>
  <dcterms:created xsi:type="dcterms:W3CDTF">2015-01-25T18:30:45Z</dcterms:created>
  <dcterms:modified xsi:type="dcterms:W3CDTF">2016-10-11T11:23:22Z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