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6" r:id="rId6"/>
    <p:sldId id="259" r:id="rId7"/>
    <p:sldId id="260" r:id="rId8"/>
    <p:sldId id="261" r:id="rId9"/>
    <p:sldId id="262" r:id="rId10"/>
    <p:sldId id="264" r:id="rId11"/>
    <p:sldId id="26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20" autoAdjust="0"/>
  </p:normalViewPr>
  <p:slideViewPr>
    <p:cSldViewPr snapToGrid="0">
      <p:cViewPr varScale="1">
        <p:scale>
          <a:sx n="76" d="100"/>
          <a:sy n="76" d="100"/>
        </p:scale>
        <p:origin x="12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903C1-6CC5-42A4-BE37-66CE18986765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48E4-5B8B-4A71-8AC0-CAD3839CC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5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kezdetekor sok problémába</a:t>
            </a:r>
            <a:r>
              <a:rPr lang="hu-HU" baseline="0" dirty="0" smtClean="0"/>
              <a:t> ütköztünk, hiszen senkinek nem volt tapasztalata nem csak a technológiákban, de még  a közös munkafolyamatokban sem. Kevés kommunikáció zajlott közöttünk. Fontos megemlíteni, hogy az első héten sok olyan munka zajlott, ami a projektben nem mutatott előrelépést, csak mi fejlődtünk vele.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4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első hét után rájöttünk, ha ilyen tempóban haladunk, akkor nem lesz semmink sem. 180°-ot vett a haladásunk és egyre hatékonyabban oldottuk meg a felvett </a:t>
            </a:r>
            <a:r>
              <a:rPr lang="hu-HU" baseline="0" dirty="0" err="1" smtClean="0"/>
              <a:t>taskokat</a:t>
            </a:r>
            <a:r>
              <a:rPr lang="hu-HU" baseline="0" dirty="0" smtClean="0"/>
              <a:t>. A közös találkozások, a kommunikáció és a </a:t>
            </a:r>
            <a:r>
              <a:rPr lang="hu-HU" baseline="0" dirty="0" smtClean="0"/>
              <a:t>tanulásba fektetett energia mind </a:t>
            </a:r>
            <a:r>
              <a:rPr lang="hu-HU" baseline="0" dirty="0" smtClean="0"/>
              <a:t>elősegítették a fejlődést.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99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célom ezzel a projekttel</a:t>
            </a:r>
            <a:r>
              <a:rPr lang="hu-HU" baseline="0" dirty="0" smtClean="0"/>
              <a:t> az volt, hogy minél több újdonságot tudjak megnézni, megtanulni. Kezdetben többet foglalkoztam a megjelenítéssel, ahol a fent említett eszközökkel ismerkedtem meg.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19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szórakozóhelyek</a:t>
            </a:r>
            <a:r>
              <a:rPr lang="hu-HU" baseline="0" dirty="0" smtClean="0"/>
              <a:t> profiljánál található funkcionalitásokat valósítottam meg.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profil</a:t>
            </a:r>
            <a:r>
              <a:rPr lang="hu-HU" baseline="0" dirty="0" smtClean="0"/>
              <a:t> oldalon megjelenítettem a szórakozóhelyek elhelyezkedését a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GMap</a:t>
            </a:r>
            <a:r>
              <a:rPr lang="hu-HU" baseline="0" dirty="0" smtClean="0"/>
              <a:t> komponens segítségével, amelyhez szükség volt hosszúsági és szélességi fokokra. A szórakozóhely címét át kellett konvertálni és ehhez felhasználtam a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Maps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Geocoding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API-t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Email küldésére szolgáló Service osztályt is készítettem, amely jelenleg nincs használva, de a funkciók bővítése során felhasználható.</a:t>
            </a:r>
          </a:p>
          <a:p>
            <a:r>
              <a:rPr lang="hu-HU" baseline="0" dirty="0" smtClean="0"/>
              <a:t>Az alkalmazásmodulok közötti kommunikációt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interfészekkel oldottuk meg.</a:t>
            </a:r>
          </a:p>
          <a:p>
            <a:r>
              <a:rPr lang="hu-HU" baseline="0" dirty="0" smtClean="0"/>
              <a:t>A projektmunka során nagy hangsúlyt fektettem arra, hogy ne csak egy működő kódot tudjak írni, hanem a kód legyen jó, olvasható. A megbeszélések során megfogadtam a csapatvezető tanácsait és aszerint szerveztem újra a kódot.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54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Eddig még nem fejlesztettem</a:t>
            </a:r>
            <a:r>
              <a:rPr lang="hu-HU" baseline="0" dirty="0" smtClean="0"/>
              <a:t> csapatban, így ez volt az egyik legérdekesebb a bő egy hónap során.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1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Project: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VENUE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Project:</a:t>
            </a:r>
            <a:br>
              <a:rPr lang="hu-HU" sz="1800" dirty="0" smtClean="0"/>
            </a:br>
            <a:r>
              <a:rPr lang="hu-HU" sz="1800" dirty="0" smtClean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err="1" smtClean="0">
                <a:latin typeface="+mj-lt"/>
              </a:rPr>
              <a:t>Nagykéri</a:t>
            </a:r>
            <a:r>
              <a:rPr lang="hu-HU" sz="2800" b="1" dirty="0" smtClean="0">
                <a:latin typeface="+mj-lt"/>
              </a:rPr>
              <a:t> Bence</a:t>
            </a:r>
            <a:endParaRPr lang="hu-HU" sz="2800" b="1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8" y="1293491"/>
            <a:ext cx="2179332" cy="2905776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201319" y="2387600"/>
            <a:ext cx="4721409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Programtervező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01320" y="1870601"/>
            <a:ext cx="4282998" cy="24899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Technológiai hiányosságok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Tapasztalatlanság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Első csapatmunka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Kommunikáció hiánya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5" y="1878511"/>
            <a:ext cx="5185775" cy="2482080"/>
          </a:xfrm>
          <a:prstGeom prst="rect">
            <a:avLst/>
          </a:prstGeom>
        </p:spPr>
      </p:pic>
      <p:sp>
        <p:nvSpPr>
          <p:cNvPr id="6" name="Alcím 2"/>
          <p:cNvSpPr txBox="1">
            <a:spLocks/>
          </p:cNvSpPr>
          <p:nvPr/>
        </p:nvSpPr>
        <p:spPr>
          <a:xfrm>
            <a:off x="238898" y="858795"/>
            <a:ext cx="3814688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dirty="0" smtClean="0">
                <a:latin typeface="+mj-lt"/>
              </a:rPr>
              <a:t>Kezdeti nehézségek</a:t>
            </a:r>
            <a:endParaRPr lang="hu-H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6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Fellendülés</a:t>
            </a:r>
            <a:endParaRPr lang="hu-HU" sz="2800" b="1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9" y="1994949"/>
            <a:ext cx="3810000" cy="2527300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Megdöbbenés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Közös meetingek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Mindennapos kommunikáció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Tanulás utáni fázis</a:t>
            </a:r>
          </a:p>
        </p:txBody>
      </p:sp>
    </p:spTree>
    <p:extLst>
      <p:ext uri="{BB962C8B-B14F-4D97-AF65-F5344CB8AC3E}">
        <p14:creationId xmlns:p14="http://schemas.microsoft.com/office/powerpoint/2010/main" val="41191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Cél: minél több technológia alapos megismerése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JavaServer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PrimeFaces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Cascading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Style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Sheets</a:t>
            </a:r>
            <a:endParaRPr lang="hu-HU" dirty="0" smtClean="0">
              <a:latin typeface="+mj-lt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18" y="1076143"/>
            <a:ext cx="2537747" cy="38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oldal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>
                <a:latin typeface="+mj-lt"/>
              </a:rPr>
              <a:t>x</a:t>
            </a:r>
            <a:r>
              <a:rPr lang="hu-HU" dirty="0" err="1" smtClean="0">
                <a:latin typeface="+mj-lt"/>
              </a:rPr>
              <a:t>html</a:t>
            </a:r>
            <a:r>
              <a:rPr lang="hu-HU" dirty="0" smtClean="0">
                <a:latin typeface="+mj-lt"/>
              </a:rPr>
              <a:t> struktúra kialakítása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Képmegjelenítés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kép választás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91" y="1515143"/>
            <a:ext cx="2832745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53720" y="20230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Google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Maps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Geocoding</a:t>
            </a:r>
            <a:r>
              <a:rPr lang="hu-HU" dirty="0" smtClean="0">
                <a:latin typeface="+mj-lt"/>
              </a:rPr>
              <a:t>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Spring 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EJB </a:t>
            </a:r>
            <a:r>
              <a:rPr lang="hu-HU" dirty="0" err="1" smtClean="0">
                <a:latin typeface="+mj-lt"/>
              </a:rPr>
              <a:t>Remote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interfaces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Refactoring</a:t>
            </a:r>
            <a:endParaRPr lang="hu-HU" dirty="0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1477691"/>
            <a:ext cx="4318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Legérdekesebb feladat</a:t>
            </a: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53720" y="20230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Szervezett munkafolyamat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KANBAN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Csapatmunka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Problémák közös megoldása</a:t>
            </a:r>
            <a:endParaRPr lang="hu-HU" dirty="0" smtClean="0">
              <a:latin typeface="+mj-lt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18" y="1576148"/>
            <a:ext cx="3491465" cy="27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Nagykéri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Bence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+3670 564-9013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364</Words>
  <Application>Microsoft Office PowerPoint</Application>
  <PresentationFormat>Diavetítés a képernyőre (16:9 oldalarány)</PresentationFormat>
  <Paragraphs>59</Paragraphs>
  <Slides>9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Project: VENUE</vt:lpstr>
      <vt:lpstr>Project: VENUE</vt:lpstr>
      <vt:lpstr>Project: VENUE</vt:lpstr>
      <vt:lpstr>Project: VENUE</vt:lpstr>
      <vt:lpstr>Project: VENUE</vt:lpstr>
      <vt:lpstr>Project: VENUE</vt:lpstr>
      <vt:lpstr>Project: VENUE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Nutty</cp:lastModifiedBy>
  <cp:revision>29</cp:revision>
  <dcterms:created xsi:type="dcterms:W3CDTF">2015-01-25T18:30:45Z</dcterms:created>
  <dcterms:modified xsi:type="dcterms:W3CDTF">2016-10-03T00:31:47Z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