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6" r:id="rId6"/>
    <p:sldId id="267" r:id="rId7"/>
    <p:sldId id="259" r:id="rId8"/>
    <p:sldId id="261" r:id="rId9"/>
    <p:sldId id="264" r:id="rId10"/>
    <p:sldId id="265" r:id="rId11"/>
    <p:sldId id="266" r:id="rId12"/>
    <p:sldId id="268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27" autoAdjust="0"/>
  </p:normalViewPr>
  <p:slideViewPr>
    <p:cSldViewPr snapToGrid="0">
      <p:cViewPr varScale="1">
        <p:scale>
          <a:sx n="84" d="100"/>
          <a:sy n="84" d="100"/>
        </p:scale>
        <p:origin x="4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386D-E71A-4684-8E1C-3322B0EF2753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2B76-915E-465B-AD21-DBE34C5B8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0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34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50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célok kitűzése, project indítása után rengeteg félelem volt bennem. Egyrészről a tapasztalatlanság több modulos applikáció fejlesztésénél, másrészt ebből fakadóan még nem fejlesztettem csapatban. Nem utolsó sorban a technológiák nem teljes, magabiztos ismerete is okozott </a:t>
            </a:r>
            <a:r>
              <a:rPr lang="hu-HU" baseline="0" dirty="0" err="1" smtClean="0"/>
              <a:t>nyugalmatlan</a:t>
            </a:r>
            <a:r>
              <a:rPr lang="hu-HU" baseline="0" dirty="0" smtClean="0"/>
              <a:t> pillanatokat. Ezen kezdeti nehézségekkel megküzdve a sikeres jó csapatmunka és Anti iránymutatásai segítségével leküzdöttem a kezdeti nehézségeket, és a következő feladatokat oldottam meg a project során.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3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1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Elsőnek kialakítottam az adatbázis sémát a </a:t>
            </a:r>
            <a:r>
              <a:rPr lang="hu-HU" dirty="0" err="1" smtClean="0"/>
              <a:t>specifikácíónak</a:t>
            </a:r>
            <a:r>
              <a:rPr lang="hu-HU" dirty="0" smtClean="0"/>
              <a:t> megfelelően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jpa</a:t>
            </a:r>
            <a:r>
              <a:rPr lang="hu-HU" baseline="0" dirty="0" smtClean="0"/>
              <a:t> technológiával. Ezután </a:t>
            </a:r>
            <a:r>
              <a:rPr lang="hu-HU" baseline="0" dirty="0" err="1" smtClean="0"/>
              <a:t>szerttem</a:t>
            </a:r>
            <a:r>
              <a:rPr lang="hu-HU" baseline="0" dirty="0" smtClean="0"/>
              <a:t> volna az üzleti rétegben is kipróbálni magam így a kép feltöltések service oldalát oldottam meg, melyben sok segítséget kaptam a csapattársaktól. A project </a:t>
            </a:r>
            <a:r>
              <a:rPr lang="hu-HU" baseline="0" dirty="0" err="1" smtClean="0"/>
              <a:t>minka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elott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jsf</a:t>
            </a:r>
            <a:r>
              <a:rPr lang="hu-HU" baseline="0" dirty="0" smtClean="0"/>
              <a:t>, és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technológia volt mely a legtávolabb állt, ezért szerettem volna mindenféleképpen foglalkozni vele, így a következőnek a naptár implementálását kaptam feladatként.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8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Később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interfacet</a:t>
            </a:r>
            <a:r>
              <a:rPr lang="hu-HU" baseline="0" dirty="0" smtClean="0"/>
              <a:t> készítettem a modulok közti kommunikációhoz, mellyel rendezvény szervezését lehet megoldani.</a:t>
            </a:r>
          </a:p>
          <a:p>
            <a:r>
              <a:rPr lang="hu-HU" baseline="0" dirty="0" smtClean="0"/>
              <a:t>A kedvenc feladatom az utolsó volt, mely során a profil, esemény oldalakat kellett </a:t>
            </a:r>
            <a:r>
              <a:rPr lang="hu-HU" baseline="0" dirty="0" err="1" smtClean="0"/>
              <a:t>reszponzívvá</a:t>
            </a:r>
            <a:r>
              <a:rPr lang="hu-HU" baseline="0" dirty="0" smtClean="0"/>
              <a:t> alakítani a </a:t>
            </a:r>
            <a:r>
              <a:rPr lang="hu-HU" baseline="0" dirty="0" err="1" smtClean="0"/>
              <a:t>bootstrap</a:t>
            </a:r>
            <a:r>
              <a:rPr lang="hu-HU" baseline="0" dirty="0" smtClean="0"/>
              <a:t> technológiával.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65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képen látható,</a:t>
            </a:r>
            <a:r>
              <a:rPr lang="hu-HU" baseline="0" dirty="0" smtClean="0"/>
              <a:t> hogy az adott elemek </a:t>
            </a:r>
            <a:r>
              <a:rPr lang="hu-HU" baseline="0" dirty="0" err="1" smtClean="0"/>
              <a:t>harmónika</a:t>
            </a:r>
            <a:r>
              <a:rPr lang="hu-HU" baseline="0" dirty="0" smtClean="0"/>
              <a:t> szerűen alkalmazkodnak a böngésző méretének változásához.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2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5780" y="7653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Arial Black" panose="020B0A04020102020204" pitchFamily="34" charset="0"/>
              </a:rPr>
              <a:t>Sályi</a:t>
            </a:r>
            <a:r>
              <a:rPr lang="hu-HU" b="1" dirty="0" smtClean="0">
                <a:latin typeface="Arial Black" panose="020B0A04020102020204" pitchFamily="34" charset="0"/>
              </a:rPr>
              <a:t> Szabolcs</a:t>
            </a:r>
            <a:endParaRPr lang="hu-HU" b="1" dirty="0">
              <a:latin typeface="Arial Black" panose="020B0A040201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25780" y="2805826"/>
            <a:ext cx="438912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Gazdasági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29297"/>
            <a:ext cx="6899321" cy="625877"/>
          </a:xfrm>
        </p:spPr>
        <p:txBody>
          <a:bodyPr>
            <a:normAutofit lnSpcReduction="10000"/>
          </a:bodyPr>
          <a:lstStyle/>
          <a:p>
            <a:r>
              <a:rPr lang="hu-HU" sz="4000" b="1" dirty="0" smtClean="0">
                <a:latin typeface="Berlin Sans FB Demi" panose="020E0802020502020306" pitchFamily="34" charset="0"/>
              </a:rPr>
              <a:t>Szórakozóhelyek / </a:t>
            </a:r>
            <a:r>
              <a:rPr lang="hu-HU" sz="4000" b="1" dirty="0" err="1" smtClean="0">
                <a:latin typeface="Berlin Sans FB Demi" panose="020E0802020502020306" pitchFamily="34" charset="0"/>
              </a:rPr>
              <a:t>Venues</a:t>
            </a:r>
            <a:endParaRPr lang="hu-HU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6" y="1467049"/>
            <a:ext cx="6678558" cy="3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74370"/>
            <a:ext cx="7886700" cy="1245157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A Kezdet</a:t>
            </a:r>
            <a:r>
              <a:rPr lang="hu-HU" sz="1800" b="1" dirty="0">
                <a:latin typeface="Berlin Sans FB Demi" panose="020E0802020502020306" pitchFamily="34" charset="0"/>
              </a:rPr>
              <a:t/>
            </a:r>
            <a:br>
              <a:rPr lang="hu-HU" sz="1800" b="1" dirty="0">
                <a:latin typeface="Berlin Sans FB Demi" panose="020E0802020502020306" pitchFamily="34" charset="0"/>
              </a:rPr>
            </a:b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445770" y="2112169"/>
            <a:ext cx="5554980" cy="3259931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Tapasztalatlanság</a:t>
            </a:r>
          </a:p>
          <a:p>
            <a:r>
              <a:rPr lang="hu-HU" dirty="0" smtClean="0">
                <a:latin typeface="+mj-lt"/>
              </a:rPr>
              <a:t>Csapatmunka kihívásai</a:t>
            </a:r>
            <a:endParaRPr lang="hu-HU" dirty="0" smtClean="0">
              <a:latin typeface="+mj-lt"/>
            </a:endParaRPr>
          </a:p>
          <a:p>
            <a:r>
              <a:rPr lang="hu-HU" dirty="0" smtClean="0">
                <a:latin typeface="+mj-lt"/>
              </a:rPr>
              <a:t>Technológiák hiányos ismeretei</a:t>
            </a:r>
            <a:endParaRPr lang="hu-HU" dirty="0" smtClean="0">
              <a:latin typeface="+mj-lt"/>
            </a:endParaRPr>
          </a:p>
          <a:p>
            <a:endParaRPr lang="hu-HU" dirty="0" smtClean="0">
              <a:latin typeface="+mj-lt"/>
            </a:endParaRPr>
          </a:p>
          <a:p>
            <a:endParaRPr lang="hu-HU" b="1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532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Célok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2077879"/>
            <a:ext cx="4309110" cy="3263504"/>
          </a:xfrm>
        </p:spPr>
        <p:txBody>
          <a:bodyPr/>
          <a:lstStyle/>
          <a:p>
            <a:r>
              <a:rPr lang="hu-HU" dirty="0" smtClean="0"/>
              <a:t>Specifikációban megfogalmazott valamennyi technológia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2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713787"/>
            <a:ext cx="5789735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Adatbázis </a:t>
            </a:r>
            <a:r>
              <a:rPr lang="hu-HU" dirty="0" smtClean="0"/>
              <a:t>séma </a:t>
            </a:r>
            <a:r>
              <a:rPr lang="hu-HU" dirty="0" smtClean="0"/>
              <a:t>kialakítása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Képek feltöltésének, mentésének lehetősége a back-end oldalon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Események kezelése naptárban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2225251"/>
            <a:ext cx="838200" cy="1209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3606376"/>
            <a:ext cx="3349928" cy="97985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9" y="1155030"/>
            <a:ext cx="1634336" cy="16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1" y="1542337"/>
            <a:ext cx="4217670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Rendezvények szervezéséhez szükséges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>
              <a:spcAft>
                <a:spcPts val="2400"/>
              </a:spcAft>
            </a:pPr>
            <a:r>
              <a:rPr lang="hu-HU" dirty="0" err="1"/>
              <a:t>Responsive</a:t>
            </a:r>
            <a:r>
              <a:rPr lang="hu-HU" dirty="0"/>
              <a:t> design </a:t>
            </a:r>
            <a:r>
              <a:rPr lang="hu-HU" dirty="0" smtClean="0"/>
              <a:t>              bevezetése </a:t>
            </a:r>
            <a:r>
              <a:rPr lang="hu-HU" dirty="0"/>
              <a:t>a profil és </a:t>
            </a:r>
            <a:r>
              <a:rPr lang="hu-HU" dirty="0" smtClean="0"/>
              <a:t>         események </a:t>
            </a:r>
            <a:r>
              <a:rPr lang="hu-HU" dirty="0"/>
              <a:t>oldalon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13" y="1045251"/>
            <a:ext cx="1211141" cy="174789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42" y="3174089"/>
            <a:ext cx="4162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Responsive</a:t>
            </a:r>
            <a:r>
              <a:rPr lang="hu-HU" b="1" dirty="0" smtClean="0">
                <a:latin typeface="Berlin Sans FB Demi" panose="020E0802020502020306" pitchFamily="34" charset="0"/>
              </a:rPr>
              <a:t> Design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61" y="1280045"/>
            <a:ext cx="3503277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2930" y="5367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Tapasztalatok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2930" y="1779986"/>
            <a:ext cx="464058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Csapatmunka </a:t>
            </a:r>
          </a:p>
          <a:p>
            <a:r>
              <a:rPr lang="hu-HU" dirty="0" smtClean="0">
                <a:latin typeface="+mj-lt"/>
              </a:rPr>
              <a:t>Kommunikáció fontossága</a:t>
            </a:r>
          </a:p>
          <a:p>
            <a:r>
              <a:rPr lang="hu-HU" dirty="0" smtClean="0">
                <a:latin typeface="+mj-lt"/>
              </a:rPr>
              <a:t>Technológiai ismertek a gyakorlatban</a:t>
            </a:r>
          </a:p>
          <a:p>
            <a:r>
              <a:rPr lang="hu-HU" dirty="0" smtClean="0">
                <a:latin typeface="+mj-lt"/>
              </a:rPr>
              <a:t>Hatékony probléma megoldás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5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9a324a02-be43-499b-8089-7896e70993e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357</Words>
  <Application>Microsoft Office PowerPoint</Application>
  <PresentationFormat>Diavetítés a képernyőre (16:9 oldalarány)</PresentationFormat>
  <Paragraphs>41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Berlin Sans FB Demi</vt:lpstr>
      <vt:lpstr>Calibri</vt:lpstr>
      <vt:lpstr>Calibri Light</vt:lpstr>
      <vt:lpstr>Office-téma</vt:lpstr>
      <vt:lpstr>PowerPoint-bemutató</vt:lpstr>
      <vt:lpstr>Sályi Szabolcs</vt:lpstr>
      <vt:lpstr>A prezentáció címe ide jön</vt:lpstr>
      <vt:lpstr>A Kezdet </vt:lpstr>
      <vt:lpstr>Célok</vt:lpstr>
      <vt:lpstr>Feladataim</vt:lpstr>
      <vt:lpstr>Feladataim</vt:lpstr>
      <vt:lpstr>Responsive Design</vt:lpstr>
      <vt:lpstr>Tapasztalatok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Home</cp:lastModifiedBy>
  <cp:revision>25</cp:revision>
  <dcterms:created xsi:type="dcterms:W3CDTF">2015-01-25T18:30:45Z</dcterms:created>
  <dcterms:modified xsi:type="dcterms:W3CDTF">2016-09-30T17:52:44Z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