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34563" y="2350326"/>
            <a:ext cx="2847362" cy="528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b="1" dirty="0" smtClean="0">
                <a:latin typeface="+mj-lt"/>
              </a:rPr>
              <a:t>Zenekar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65410" y="186612"/>
            <a:ext cx="1548465" cy="342124"/>
          </a:xfrm>
        </p:spPr>
        <p:txBody>
          <a:bodyPr>
            <a:normAutofit/>
          </a:bodyPr>
          <a:lstStyle/>
          <a:p>
            <a:r>
              <a:rPr lang="hu-HU" sz="1800" b="1" dirty="0" smtClean="0"/>
              <a:t>Zenekar</a:t>
            </a:r>
            <a:endParaRPr lang="hu-HU" sz="18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6" y="1287625"/>
            <a:ext cx="2616911" cy="298871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134173" y="2002971"/>
            <a:ext cx="416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>
                <a:latin typeface="+mj-lt"/>
              </a:rPr>
              <a:t>Barócsi Norbert József</a:t>
            </a:r>
            <a:br>
              <a:rPr lang="hu-HU" sz="2400" b="1" dirty="0" smtClean="0">
                <a:latin typeface="+mj-lt"/>
              </a:rPr>
            </a:br>
            <a:r>
              <a:rPr lang="hu-HU" sz="2400" b="1" dirty="0" smtClean="0">
                <a:latin typeface="+mj-lt"/>
              </a:rPr>
              <a:t>Gazdaságinformatikus </a:t>
            </a:r>
            <a:r>
              <a:rPr lang="hu-HU" sz="2400" b="1" dirty="0" err="1" smtClean="0">
                <a:latin typeface="+mj-lt"/>
              </a:rPr>
              <a:t>BSc</a:t>
            </a:r>
            <a:endParaRPr lang="hu-H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3698" y="901959"/>
            <a:ext cx="26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Főbb Feladataim: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9404" y="1772816"/>
            <a:ext cx="3847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</a:t>
            </a:r>
            <a:r>
              <a:rPr lang="hu-HU" sz="2000" dirty="0" smtClean="0">
                <a:latin typeface="+mj-lt"/>
              </a:rPr>
              <a:t>regisztrálása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tagjainak a </a:t>
            </a:r>
            <a:r>
              <a:rPr lang="hu-HU" sz="2000" dirty="0" smtClean="0">
                <a:latin typeface="+mj-lt"/>
              </a:rPr>
              <a:t>regisztrálása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Adminisztrátor felület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Zenekar publikus profilja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Adatok szerkesztése</a:t>
            </a:r>
          </a:p>
          <a:p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3" y="1198152"/>
            <a:ext cx="2587690" cy="161730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41" y="2990461"/>
            <a:ext cx="2233904" cy="1469674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38" y="3167121"/>
            <a:ext cx="1468017" cy="14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Téglalap 4"/>
          <p:cNvSpPr/>
          <p:nvPr/>
        </p:nvSpPr>
        <p:spPr>
          <a:xfrm>
            <a:off x="519403" y="1756142"/>
            <a:ext cx="37540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EJB </a:t>
            </a:r>
            <a:r>
              <a:rPr lang="hu-HU" sz="2000" dirty="0" err="1">
                <a:latin typeface="+mj-lt"/>
              </a:rPr>
              <a:t>Remote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Interface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i18n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Jobb design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Projekt átgyúrása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err="1">
                <a:latin typeface="+mj-lt"/>
              </a:rPr>
              <a:t>Refactoring</a:t>
            </a:r>
            <a:endParaRPr lang="hu-HU" sz="2000" dirty="0">
              <a:latin typeface="+mj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73698" y="901959"/>
            <a:ext cx="26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Főbb Feladataim: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58" y="2486612"/>
            <a:ext cx="2268523" cy="227759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8" y="1922106"/>
            <a:ext cx="3467418" cy="256588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901959"/>
            <a:ext cx="2757295" cy="15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698" y="901959"/>
            <a:ext cx="44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Újdonságok a fejlesztés során:</a:t>
            </a:r>
            <a:endParaRPr lang="hu-HU" sz="2800" b="1" dirty="0" smtClean="0">
              <a:latin typeface="+mj-lt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19403" y="1740753"/>
            <a:ext cx="38908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Csapatmunka</a:t>
            </a:r>
            <a:endParaRPr lang="hu-HU" sz="24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Új technológiák elsajátítása</a:t>
            </a:r>
            <a:endParaRPr lang="hu-HU" sz="24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Szervezett előrehaladás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780"/>
            <a:ext cx="4323184" cy="23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73698" y="901959"/>
            <a:ext cx="44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Nehézségek a fejlesztés során:</a:t>
            </a:r>
            <a:endParaRPr lang="hu-HU" sz="2800" b="1" dirty="0" smtClean="0">
              <a:latin typeface="+mj-lt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198345" y="1547921"/>
            <a:ext cx="6975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hu-HU" sz="2400" dirty="0" smtClean="0">
                <a:latin typeface="+mj-lt"/>
              </a:rPr>
              <a:t>Adatbázis és a Webes réteg kommunikációja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hu-HU" sz="2400" dirty="0" smtClean="0">
                <a:latin typeface="+mj-lt"/>
              </a:rPr>
              <a:t>Adatbázisból lekért egy Zenekarhoz tartozó adatok</a:t>
            </a:r>
            <a:endParaRPr lang="hu-HU" sz="2400" dirty="0">
              <a:latin typeface="+mj-lt"/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8" name="Téglalap 7"/>
          <p:cNvSpPr/>
          <p:nvPr/>
        </p:nvSpPr>
        <p:spPr>
          <a:xfrm>
            <a:off x="629176" y="2682824"/>
            <a:ext cx="1474238" cy="40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Entitás réteg</a:t>
            </a:r>
          </a:p>
        </p:txBody>
      </p:sp>
      <p:sp>
        <p:nvSpPr>
          <p:cNvPr id="9" name="Téglalap 8"/>
          <p:cNvSpPr/>
          <p:nvPr/>
        </p:nvSpPr>
        <p:spPr>
          <a:xfrm>
            <a:off x="3852899" y="3085451"/>
            <a:ext cx="1532595" cy="3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Szolgáltatás réteg</a:t>
            </a:r>
          </a:p>
        </p:txBody>
      </p:sp>
      <p:sp>
        <p:nvSpPr>
          <p:cNvPr id="10" name="Téglalap 9"/>
          <p:cNvSpPr/>
          <p:nvPr/>
        </p:nvSpPr>
        <p:spPr>
          <a:xfrm>
            <a:off x="7169731" y="3583479"/>
            <a:ext cx="1281405" cy="39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Webes réteg</a:t>
            </a:r>
            <a:endParaRPr lang="hu-HU" sz="1400" dirty="0"/>
          </a:p>
        </p:txBody>
      </p:sp>
      <p:sp>
        <p:nvSpPr>
          <p:cNvPr id="13" name="Ellipszis 12"/>
          <p:cNvSpPr/>
          <p:nvPr/>
        </p:nvSpPr>
        <p:spPr>
          <a:xfrm>
            <a:off x="3318588" y="4270022"/>
            <a:ext cx="2653004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Szolgáltatás megvalósítása</a:t>
            </a:r>
            <a:endParaRPr lang="hu-HU" sz="1200" dirty="0"/>
          </a:p>
        </p:txBody>
      </p:sp>
      <p:sp>
        <p:nvSpPr>
          <p:cNvPr id="16" name="Felfelé-lefelé nyíl 15"/>
          <p:cNvSpPr/>
          <p:nvPr/>
        </p:nvSpPr>
        <p:spPr>
          <a:xfrm>
            <a:off x="4497355" y="3643243"/>
            <a:ext cx="149289" cy="5257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Balra-jobbra nyíl 16"/>
          <p:cNvSpPr/>
          <p:nvPr/>
        </p:nvSpPr>
        <p:spPr>
          <a:xfrm rot="774221">
            <a:off x="2313993" y="3040282"/>
            <a:ext cx="1480457" cy="114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Balra-jobbra nyíl 17"/>
          <p:cNvSpPr/>
          <p:nvPr/>
        </p:nvSpPr>
        <p:spPr>
          <a:xfrm rot="774221">
            <a:off x="5421086" y="3447885"/>
            <a:ext cx="1480457" cy="114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 rot="779958">
            <a:off x="5711315" y="3217223"/>
            <a:ext cx="1200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 smtClean="0"/>
              <a:t>Kommunikáció</a:t>
            </a:r>
            <a:endParaRPr lang="hu-HU" sz="1050" dirty="0"/>
          </a:p>
        </p:txBody>
      </p:sp>
      <p:sp>
        <p:nvSpPr>
          <p:cNvPr id="20" name="Szövegdoboz 19"/>
          <p:cNvSpPr txBox="1"/>
          <p:nvPr/>
        </p:nvSpPr>
        <p:spPr>
          <a:xfrm rot="779958">
            <a:off x="2639185" y="2814596"/>
            <a:ext cx="1200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 smtClean="0"/>
              <a:t>Kommunikáció</a:t>
            </a:r>
            <a:endParaRPr lang="hu-HU" sz="1050" dirty="0"/>
          </a:p>
        </p:txBody>
      </p:sp>
      <p:sp>
        <p:nvSpPr>
          <p:cNvPr id="23" name="Tilos tábla 22"/>
          <p:cNvSpPr/>
          <p:nvPr/>
        </p:nvSpPr>
        <p:spPr>
          <a:xfrm>
            <a:off x="2758069" y="2710760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4" name="Tilos tábla 23"/>
          <p:cNvSpPr/>
          <p:nvPr/>
        </p:nvSpPr>
        <p:spPr>
          <a:xfrm>
            <a:off x="5836413" y="3126176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3698" y="901959"/>
            <a:ext cx="474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Tapasztalatok a fejlesztés során:</a:t>
            </a:r>
            <a:endParaRPr lang="hu-HU" sz="2800" b="1" dirty="0" smtClean="0">
              <a:latin typeface="+mj-lt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273698" y="1706380"/>
            <a:ext cx="44507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Csapatban gyorsabb a fejlesztés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Új tudásra tettem szert a technológiák használatával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Megismerhettem, hogyan gondolkozik egy fejlesztő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hu-HU" sz="2000" dirty="0">
              <a:latin typeface="+mj-lt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25179"/>
            <a:ext cx="4005944" cy="3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Barócsi Norbert József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107</Words>
  <Application>Microsoft Office PowerPoint</Application>
  <PresentationFormat>Diavetítés a képernyőre (16:9 oldalarány)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Zenekar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Mindfield</cp:lastModifiedBy>
  <cp:revision>32</cp:revision>
  <dcterms:created xsi:type="dcterms:W3CDTF">2015-01-25T18:30:45Z</dcterms:created>
  <dcterms:modified xsi:type="dcterms:W3CDTF">2016-10-01T18:12:08Z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