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A projekt több területén is dolgoztam. Először az adatbázis kapcsolattal és entity-kkel foglalkoztam. (szerepkörök, jogok)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Majd a felhasználó beléptetését kellett megoldanom Spring security segítségével. (gond)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Végül az admin felület és funkcióinak megvalósítása volt a feladatom. (kedvenc)</a:t>
            </a: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A kedvenc feladatom az admin oldal és a hozzá tartozó funkciók elkészítése volt.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Szerepkört lehet adni egy vagy több felhasználónak.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Egy vagy több jogot lehet rendelni egy szerpkörhöz.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Egy vagy több felhasználó jelszavát alapértelmezettre lehet állítani. (random, email)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Egy vagy több felhasználó aktivitását lehet módosítani. (gond, profil oldalon lehetett módosítani, inaktívként nem lehet bejelentkezni)</a:t>
            </a: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Ezelőtt még nem dolgoztam csapatban. Eleinte furcsa volt hogy nem mindent nekem kell megcsinálni/megoldani.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Rengeteget segítettünk egymásnak ha valaki elakadt. Ennek következtében sokat beszélgettünk, így egyre jobban megismertük egymást. Úgy érzem nyíltabb és magabiztosabb lettem ennek köszönhetően.</a:t>
            </a:r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52321" y="2092717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 ide jön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213925" y="2136600"/>
            <a:ext cx="4260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Erdőhegyi László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200"/>
              <a:t>Programtervező Informatikus Bsc.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00" y="1056137"/>
            <a:ext cx="2267125" cy="30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Amikben részt vettem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38900" y="1742875"/>
            <a:ext cx="44679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Adatbázis kapcsolat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Spring security beléptetés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Admin felület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074" y="1321662"/>
            <a:ext cx="4679800" cy="25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Kedvenc feladatom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778650" y="1745275"/>
            <a:ext cx="38148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Admin oldal és funkciói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Szerepkör kezelés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Jog kezelés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Jelszó kezelés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hu-HU"/>
              <a:t>Aktívitás kezelés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375" y="1864250"/>
            <a:ext cx="3080800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Legjobban tetszett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807425" y="1923567"/>
            <a:ext cx="38148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Csapatmunka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Munkamegosztás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Segítség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Nyíltság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00" y="1686148"/>
            <a:ext cx="4932824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neve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telefonszáma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