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73" autoAdjust="0"/>
  </p:normalViewPr>
  <p:slideViewPr>
    <p:cSldViewPr snapToGrid="0">
      <p:cViewPr>
        <p:scale>
          <a:sx n="75" d="100"/>
          <a:sy n="75" d="100"/>
        </p:scale>
        <p:origin x="12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/>
              <a:t>A projekt több területén is dolgoztam. Először az adatbázis kapcsolattal és entity-kkel foglalkoztam. (szerepkörök, jogok)</a:t>
            </a:r>
          </a:p>
          <a:p>
            <a:pPr lvl="0">
              <a:spcBef>
                <a:spcPts val="0"/>
              </a:spcBef>
              <a:buNone/>
            </a:pPr>
            <a:r>
              <a:rPr lang="hu-HU"/>
              <a:t>Majd a felhasználó beléptetését kellett megoldanom Spring security segítségével. (gond)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/>
              <a:t>Végül az admin felület és funkcióinak megvalósítása volt a feladatom. (kedvenc)</a:t>
            </a: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 dirty="0"/>
              <a:t>A kedvenc feladatom az </a:t>
            </a:r>
            <a:r>
              <a:rPr lang="hu-HU" dirty="0" err="1"/>
              <a:t>admin</a:t>
            </a:r>
            <a:r>
              <a:rPr lang="hu-HU" dirty="0"/>
              <a:t> oldal és a hozzá tartozó funkciók elkészítése volt.</a:t>
            </a:r>
          </a:p>
          <a:p>
            <a:pPr lvl="0">
              <a:spcBef>
                <a:spcPts val="0"/>
              </a:spcBef>
              <a:buNone/>
            </a:pPr>
            <a:r>
              <a:rPr lang="hu-HU" dirty="0"/>
              <a:t>Szerepkört lehet adni egy vagy több felhasználónak.</a:t>
            </a:r>
          </a:p>
          <a:p>
            <a:pPr lvl="0">
              <a:spcBef>
                <a:spcPts val="0"/>
              </a:spcBef>
              <a:buNone/>
            </a:pPr>
            <a:r>
              <a:rPr lang="hu-HU" dirty="0"/>
              <a:t>Egy vagy több jogot lehet rendelni egy </a:t>
            </a:r>
            <a:r>
              <a:rPr lang="hu-HU" dirty="0" err="1"/>
              <a:t>szerpkörhöz</a:t>
            </a:r>
            <a:r>
              <a:rPr lang="hu-HU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hu-HU" dirty="0"/>
              <a:t>Egy vagy több felhasználó jelszavát alapértelmezettre lehet állítani. (random, email)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 dirty="0"/>
              <a:t>Egy vagy több felhasználó aktivitását lehet módosítani. (gond, profil oldalon lehetett módosítani, inaktívként nem lehet bejelentkezni)</a:t>
            </a: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/>
              <a:t>Ezelőtt még nem dolgoztam csapatban. Eleinte furcsa volt hogy nem mindent nekem kell megcsinálni/megoldani.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/>
              <a:t>Rengeteget segítettünk egymásnak ha valaki elakadt. Ennek következtében sokat beszélgettünk, így egyre jobban megismertük egymást. Úgy érzem nyíltabb és magabiztosabb lettem ennek köszönhetően.</a:t>
            </a: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Függőleges cím és szöveg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artalomrész képaláírással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Kép képaláírássa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-484408">
            <a:off x="3352321" y="2092717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 ide jön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4089400" y="2136600"/>
            <a:ext cx="4546599" cy="87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/>
              <a:t>Erdőhegyi László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/>
              <a:t>Programtervező Informatikus </a:t>
            </a:r>
            <a:r>
              <a:rPr lang="hu-HU" dirty="0" err="1"/>
              <a:t>Bsc</a:t>
            </a:r>
            <a:r>
              <a:rPr lang="hu-HU" dirty="0"/>
              <a:t>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900" y="1056137"/>
            <a:ext cx="2267125" cy="30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Amikben részt vettem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38897" y="1958774"/>
            <a:ext cx="4467900" cy="17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Adatbázis kapcsolat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Spring </a:t>
            </a:r>
            <a:r>
              <a:rPr lang="hu-HU" dirty="0" err="1"/>
              <a:t>security</a:t>
            </a:r>
            <a:r>
              <a:rPr lang="hu-HU" dirty="0"/>
              <a:t> beléptetés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 err="1"/>
              <a:t>Admin</a:t>
            </a:r>
            <a:r>
              <a:rPr lang="hu-HU" dirty="0"/>
              <a:t> felület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674" y="1537562"/>
            <a:ext cx="4679800" cy="25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Kedvenc feladatom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778650" y="1745275"/>
            <a:ext cx="3814800" cy="268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Admin oldal és funkciói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/>
              <a:t>Szerepkör kezelés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/>
              <a:t>Jog kezelés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/>
              <a:t>Jelszó kezelés</a:t>
            </a:r>
          </a:p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hu-HU"/>
              <a:t>Aktívitás kezelés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449" y="1864900"/>
            <a:ext cx="3080800" cy="30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Legjobban tetszett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807425" y="1923567"/>
            <a:ext cx="3814800" cy="192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 smtClean="0"/>
              <a:t>Csapatmunka</a:t>
            </a:r>
            <a:endParaRPr lang="hu-HU" dirty="0"/>
          </a:p>
          <a:p>
            <a:pPr marL="457200" indent="-228600" algn="l">
              <a:spcBef>
                <a:spcPts val="0"/>
              </a:spcBef>
              <a:buFont typeface="Arial"/>
              <a:buChar char="-"/>
            </a:pPr>
            <a:r>
              <a:rPr lang="hu-HU" dirty="0"/>
              <a:t>Segítség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 smtClean="0"/>
              <a:t>Munkamegosztás</a:t>
            </a:r>
            <a:endParaRPr lang="hu-HU"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 smtClean="0"/>
              <a:t>Nyíltság</a:t>
            </a:r>
            <a:endParaRPr lang="hu-HU" dirty="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700" y="1686148"/>
            <a:ext cx="4932824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Kapcsolattartó neve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Kapcsolattartó telefonszáma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Diavetítés a képernyőre (16:9 oldalarány)</PresentationFormat>
  <Paragraphs>36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Office-téma</vt:lpstr>
      <vt:lpstr>PowerPoint-bemutató</vt:lpstr>
      <vt:lpstr>A prezentáció címe ide jön</vt:lpstr>
      <vt:lpstr>A prezentáció címe ide jön</vt:lpstr>
      <vt:lpstr>A prezentáció címe ide jön</vt:lpstr>
      <vt:lpstr>A prezentáció címe ide jön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Erdőhegyi László</cp:lastModifiedBy>
  <cp:revision>2</cp:revision>
  <dcterms:modified xsi:type="dcterms:W3CDTF">2016-10-05T10:13:00Z</dcterms:modified>
</cp:coreProperties>
</file>