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9" r:id="rId7"/>
    <p:sldId id="262" r:id="rId8"/>
    <p:sldId id="263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8" d="100"/>
          <a:sy n="108" d="100"/>
        </p:scale>
        <p:origin x="-24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70781" y="2283148"/>
            <a:ext cx="4605665" cy="1154644"/>
          </a:xfrm>
        </p:spPr>
        <p:txBody>
          <a:bodyPr>
            <a:noAutofit/>
          </a:bodyPr>
          <a:lstStyle/>
          <a:p>
            <a:r>
              <a:rPr lang="hu-HU" dirty="0" err="1" smtClean="0"/>
              <a:t>Czégényi</a:t>
            </a:r>
            <a:r>
              <a:rPr lang="hu-HU" dirty="0" smtClean="0"/>
              <a:t> Roland</a:t>
            </a:r>
          </a:p>
          <a:p>
            <a:r>
              <a:rPr lang="hu-HU" dirty="0" smtClean="0"/>
              <a:t>Programtervező informatikus </a:t>
            </a:r>
            <a:r>
              <a:rPr lang="hu-HU" dirty="0" err="1" smtClean="0"/>
              <a:t>BSc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35" y="1147152"/>
            <a:ext cx="30353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+mn-lt"/>
              </a:rPr>
              <a:t>Főbb tevékenységek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8068" y="1802424"/>
            <a:ext cx="4554416" cy="1758461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+mj-lt"/>
              </a:rPr>
              <a:t>Fájlfeltöltés megvalósítása</a:t>
            </a:r>
          </a:p>
          <a:p>
            <a:r>
              <a:rPr lang="hu-HU" sz="2400" dirty="0" smtClean="0">
                <a:latin typeface="+mj-lt"/>
              </a:rPr>
              <a:t>Esemény típus kezelése</a:t>
            </a:r>
          </a:p>
          <a:p>
            <a:r>
              <a:rPr lang="hu-HU" sz="2400" dirty="0" smtClean="0">
                <a:latin typeface="+mj-lt"/>
              </a:rPr>
              <a:t>Service és </a:t>
            </a:r>
            <a:r>
              <a:rPr lang="hu-HU" sz="2400" dirty="0" err="1" smtClean="0">
                <a:latin typeface="+mj-lt"/>
              </a:rPr>
              <a:t>Vo</a:t>
            </a:r>
            <a:r>
              <a:rPr lang="hu-HU" sz="2400" dirty="0" smtClean="0">
                <a:latin typeface="+mj-lt"/>
              </a:rPr>
              <a:t> réteg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50" y="1758459"/>
            <a:ext cx="3944811" cy="28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 smtClean="0">
                <a:latin typeface="+mn-lt"/>
              </a:rPr>
              <a:t>Főbb tevékenységek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900" y="1784839"/>
            <a:ext cx="3807070" cy="1705707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+mj-lt"/>
              </a:rPr>
              <a:t>Esemény kedvezmények kezelése</a:t>
            </a:r>
          </a:p>
          <a:p>
            <a:r>
              <a:rPr lang="hu-HU" sz="2400" dirty="0" smtClean="0">
                <a:latin typeface="+mj-lt"/>
              </a:rPr>
              <a:t>Adminisztrátor felület</a:t>
            </a:r>
          </a:p>
          <a:p>
            <a:r>
              <a:rPr lang="hu-HU" sz="2400" dirty="0" smtClean="0">
                <a:latin typeface="+mj-lt"/>
              </a:rPr>
              <a:t>i18n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15" y="1529818"/>
            <a:ext cx="5205044" cy="31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0049" y="792591"/>
            <a:ext cx="4532435" cy="994172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</a:rPr>
              <a:t>Tapasztalatok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900" y="1784839"/>
            <a:ext cx="3807070" cy="1705707"/>
          </a:xfrm>
        </p:spPr>
        <p:txBody>
          <a:bodyPr>
            <a:normAutofit lnSpcReduction="10000"/>
          </a:bodyPr>
          <a:lstStyle/>
          <a:p>
            <a:r>
              <a:rPr lang="hu-HU" sz="2400" dirty="0">
                <a:latin typeface="+mj-lt"/>
              </a:rPr>
              <a:t>Szakmai </a:t>
            </a:r>
            <a:r>
              <a:rPr lang="hu-HU" sz="2400" dirty="0" smtClean="0">
                <a:latin typeface="+mj-lt"/>
              </a:rPr>
              <a:t>fejlődés</a:t>
            </a:r>
          </a:p>
          <a:p>
            <a:r>
              <a:rPr lang="hu-HU" sz="2400" dirty="0" smtClean="0">
                <a:latin typeface="+mj-lt"/>
              </a:rPr>
              <a:t>Jó hangulat</a:t>
            </a:r>
            <a:endParaRPr lang="hu-HU" sz="2400" dirty="0">
              <a:latin typeface="+mj-lt"/>
            </a:endParaRPr>
          </a:p>
          <a:p>
            <a:r>
              <a:rPr lang="hu-HU" sz="2400" dirty="0">
                <a:latin typeface="+mj-lt"/>
              </a:rPr>
              <a:t>Csapatmunka</a:t>
            </a:r>
          </a:p>
          <a:p>
            <a:r>
              <a:rPr lang="hu-HU" sz="2400" dirty="0">
                <a:latin typeface="+mj-lt"/>
              </a:rPr>
              <a:t>Sok-sok új technológia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5" y="1081455"/>
            <a:ext cx="3894681" cy="32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Czégényi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Roland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39</Words>
  <Application>Microsoft Office PowerPoint</Application>
  <PresentationFormat>Diavetítés a képernyőre (16:9 oldalarány)</PresentationFormat>
  <Paragraphs>17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PowerPoint bemutató</vt:lpstr>
      <vt:lpstr>PowerPoint bemutató</vt:lpstr>
      <vt:lpstr>Főbb tevékenységek</vt:lpstr>
      <vt:lpstr>Főbb tevékenységek</vt:lpstr>
      <vt:lpstr>Tapasztalatok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Roli</cp:lastModifiedBy>
  <cp:revision>15</cp:revision>
  <dcterms:created xsi:type="dcterms:W3CDTF">2015-01-25T18:30:45Z</dcterms:created>
  <dcterms:modified xsi:type="dcterms:W3CDTF">2016-09-30T06:23:56Z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