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7" r:id="rId5"/>
    <p:sldId id="256" r:id="rId6"/>
    <p:sldId id="259" r:id="rId7"/>
    <p:sldId id="260" r:id="rId8"/>
    <p:sldId id="261" r:id="rId9"/>
    <p:sldId id="262" r:id="rId10"/>
    <p:sldId id="263" r:id="rId11"/>
    <p:sldId id="258" r:id="rId1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8276" autoAdjust="0"/>
  </p:normalViewPr>
  <p:slideViewPr>
    <p:cSldViewPr snapToGrid="0">
      <p:cViewPr varScale="1">
        <p:scale>
          <a:sx n="77" d="100"/>
          <a:sy n="77" d="100"/>
        </p:scale>
        <p:origin x="118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6903C1-6CC5-42A4-BE37-66CE18986765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948E4-5B8B-4A71-8AC0-CAD3839CCA0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75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A projekt kezdetekor sok problémába</a:t>
            </a:r>
            <a:r>
              <a:rPr lang="hu-HU" baseline="0" dirty="0" smtClean="0"/>
              <a:t> ütköztünk, hiszen senkinek nem volt tapasztalata nem csak a technológiákban, de még  a közös munkafolyamatokban sem. Kevés kommunikáció zajlott közöttünk. Fontos megemlíteni, hogy az első héten sok olyan munka zajlott, ami a projektben nem mutatott előrelépést, csak mi fejlődtünk vele. 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9426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…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099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…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619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…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97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smtClean="0"/>
              <a:t>…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948E4-5B8B-4A71-8AC0-CAD3839CCA09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2180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426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66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037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2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3284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4606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4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143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88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352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B002-83F0-41C5-A7B7-2819A96BD9B2}" type="datetimeFigureOut">
              <a:rPr lang="hu-HU" smtClean="0"/>
              <a:t>2016.09.30.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248C-AB05-41DF-8128-E0D4789A1AD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939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nagykeribence@gmail.co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 rot="21115592">
            <a:off x="3352322" y="2092718"/>
            <a:ext cx="2847362" cy="104751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dirty="0" smtClean="0">
                <a:latin typeface="+mj-lt"/>
              </a:rPr>
              <a:t>A prezentáció</a:t>
            </a:r>
          </a:p>
          <a:p>
            <a:pPr marL="0" indent="0" algn="ctr">
              <a:buNone/>
            </a:pPr>
            <a:r>
              <a:rPr lang="hu-HU" dirty="0" smtClean="0">
                <a:latin typeface="+mj-lt"/>
              </a:rPr>
              <a:t>címe ide jön</a:t>
            </a:r>
            <a:endParaRPr lang="hu-H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err="1" smtClean="0">
                <a:latin typeface="+mj-lt"/>
              </a:rPr>
              <a:t>Nagykéri</a:t>
            </a:r>
            <a:r>
              <a:rPr lang="hu-HU" sz="2800" b="1" dirty="0" smtClean="0">
                <a:latin typeface="+mj-lt"/>
              </a:rPr>
              <a:t> Bence</a:t>
            </a:r>
            <a:endParaRPr lang="hu-HU" sz="2800" b="1" dirty="0">
              <a:latin typeface="+mj-lt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568" y="1293491"/>
            <a:ext cx="2179332" cy="2905776"/>
          </a:xfrm>
          <a:prstGeom prst="rect">
            <a:avLst/>
          </a:prstGeom>
        </p:spPr>
      </p:pic>
      <p:sp>
        <p:nvSpPr>
          <p:cNvPr id="5" name="Alcím 2"/>
          <p:cNvSpPr txBox="1">
            <a:spLocks/>
          </p:cNvSpPr>
          <p:nvPr/>
        </p:nvSpPr>
        <p:spPr>
          <a:xfrm>
            <a:off x="201319" y="1870601"/>
            <a:ext cx="4721409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Programtervező informatikus </a:t>
            </a:r>
            <a:r>
              <a:rPr lang="hu-HU" dirty="0" err="1" smtClean="0">
                <a:latin typeface="+mj-lt"/>
              </a:rPr>
              <a:t>BSc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+mj-lt"/>
                <a:hlinkClick r:id="rId3"/>
              </a:rPr>
              <a:t>nagykeribence</a:t>
            </a:r>
            <a:r>
              <a:rPr lang="hu-HU" dirty="0" smtClean="0">
                <a:latin typeface="+mj-lt"/>
                <a:hlinkClick r:id="rId3"/>
              </a:rPr>
              <a:t>@</a:t>
            </a:r>
            <a:r>
              <a:rPr lang="hu-HU" dirty="0" err="1" smtClean="0">
                <a:latin typeface="+mj-lt"/>
                <a:hlinkClick r:id="rId3"/>
              </a:rPr>
              <a:t>gmail.com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+3670 564-9013</a:t>
            </a:r>
          </a:p>
        </p:txBody>
      </p:sp>
    </p:spTree>
    <p:extLst>
      <p:ext uri="{BB962C8B-B14F-4D97-AF65-F5344CB8AC3E}">
        <p14:creationId xmlns:p14="http://schemas.microsoft.com/office/powerpoint/2010/main" val="186967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01320" y="1870601"/>
            <a:ext cx="4282998" cy="248999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Technológiai hiányosságok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Tapasztalatlanság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Első csapatmunka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Kommunikáció hiánya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225" y="1878511"/>
            <a:ext cx="5185775" cy="2482080"/>
          </a:xfrm>
          <a:prstGeom prst="rect">
            <a:avLst/>
          </a:prstGeom>
        </p:spPr>
      </p:pic>
      <p:sp>
        <p:nvSpPr>
          <p:cNvPr id="6" name="Alcím 2"/>
          <p:cNvSpPr txBox="1">
            <a:spLocks/>
          </p:cNvSpPr>
          <p:nvPr/>
        </p:nvSpPr>
        <p:spPr>
          <a:xfrm>
            <a:off x="238898" y="858795"/>
            <a:ext cx="3814688" cy="434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b="1" dirty="0" smtClean="0">
                <a:latin typeface="+mj-lt"/>
              </a:rPr>
              <a:t>Kezdeti nehézségek</a:t>
            </a:r>
            <a:endParaRPr lang="hu-HU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2465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latin typeface="+mj-lt"/>
              </a:rPr>
              <a:t>Fellendülés</a:t>
            </a:r>
            <a:endParaRPr lang="hu-HU" sz="2800" b="1" dirty="0">
              <a:latin typeface="+mj-lt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529" y="1994949"/>
            <a:ext cx="3810000" cy="2527300"/>
          </a:xfrm>
          <a:prstGeom prst="rect">
            <a:avLst/>
          </a:prstGeom>
        </p:spPr>
      </p:pic>
      <p:sp>
        <p:nvSpPr>
          <p:cNvPr id="5" name="Alcím 2"/>
          <p:cNvSpPr txBox="1">
            <a:spLocks/>
          </p:cNvSpPr>
          <p:nvPr/>
        </p:nvSpPr>
        <p:spPr>
          <a:xfrm>
            <a:off x="201320" y="18706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Megdöbbenés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Közös meetingek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Mindennapos kommunikáció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Tanulás utáni fázis</a:t>
            </a:r>
          </a:p>
        </p:txBody>
      </p:sp>
    </p:spTree>
    <p:extLst>
      <p:ext uri="{BB962C8B-B14F-4D97-AF65-F5344CB8AC3E}">
        <p14:creationId xmlns:p14="http://schemas.microsoft.com/office/powerpoint/2010/main" val="41191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latin typeface="+mj-lt"/>
              </a:rPr>
              <a:t>Főbb tevékenységeim</a:t>
            </a:r>
            <a:endParaRPr lang="hu-HU" sz="2800" b="1" dirty="0">
              <a:latin typeface="+mj-lt"/>
            </a:endParaRP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201320" y="18706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Cél: minél több technológia alapos megismerése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Java Server </a:t>
            </a:r>
            <a:r>
              <a:rPr lang="hu-HU" dirty="0" err="1" smtClean="0">
                <a:latin typeface="+mj-lt"/>
              </a:rPr>
              <a:t>Faces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+mj-lt"/>
              </a:rPr>
              <a:t>PrimeFaces</a:t>
            </a:r>
            <a:endParaRPr lang="hu-HU" dirty="0" smtClean="0"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 smtClean="0">
                <a:latin typeface="+mj-lt"/>
              </a:rPr>
              <a:t>Cascading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Style</a:t>
            </a:r>
            <a:r>
              <a:rPr lang="hu-HU" dirty="0" smtClean="0">
                <a:latin typeface="+mj-lt"/>
              </a:rPr>
              <a:t> </a:t>
            </a:r>
            <a:r>
              <a:rPr lang="hu-HU" dirty="0" err="1" smtClean="0">
                <a:latin typeface="+mj-lt"/>
              </a:rPr>
              <a:t>Sheets</a:t>
            </a:r>
            <a:endParaRPr lang="hu-HU" dirty="0" smtClean="0">
              <a:latin typeface="+mj-lt"/>
            </a:endParaRP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91" y="1515143"/>
            <a:ext cx="2832745" cy="28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7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latin typeface="+mj-lt"/>
              </a:rPr>
              <a:t>Főbb tevékenységeim</a:t>
            </a:r>
            <a:endParaRPr lang="hu-HU" sz="2800" b="1" dirty="0">
              <a:latin typeface="+mj-lt"/>
            </a:endParaRP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201320" y="18706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Profil oldal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>
                <a:latin typeface="+mj-lt"/>
              </a:rPr>
              <a:t>x</a:t>
            </a:r>
            <a:r>
              <a:rPr lang="hu-HU" dirty="0" err="1" smtClean="0">
                <a:latin typeface="+mj-lt"/>
              </a:rPr>
              <a:t>html</a:t>
            </a:r>
            <a:r>
              <a:rPr lang="hu-HU" dirty="0" smtClean="0">
                <a:latin typeface="+mj-lt"/>
              </a:rPr>
              <a:t> struktúra kialakítása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Képmegjelenítés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Profil kép választás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91" y="1515143"/>
            <a:ext cx="2832745" cy="28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3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521394" y="67963"/>
            <a:ext cx="1548465" cy="583469"/>
          </a:xfrm>
        </p:spPr>
        <p:txBody>
          <a:bodyPr>
            <a:normAutofit fontScale="90000"/>
          </a:bodyPr>
          <a:lstStyle/>
          <a:p>
            <a:r>
              <a:rPr lang="hu-HU" sz="1800" dirty="0" smtClean="0"/>
              <a:t>A prezentáció címe ide jön</a:t>
            </a:r>
            <a:endParaRPr lang="hu-HU" sz="1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38898" y="858795"/>
            <a:ext cx="3814688" cy="434696"/>
          </a:xfrm>
        </p:spPr>
        <p:txBody>
          <a:bodyPr>
            <a:noAutofit/>
          </a:bodyPr>
          <a:lstStyle/>
          <a:p>
            <a:r>
              <a:rPr lang="hu-HU" sz="2800" b="1" dirty="0" smtClean="0">
                <a:latin typeface="+mj-lt"/>
              </a:rPr>
              <a:t>Főbb tevékenységeim</a:t>
            </a:r>
            <a:endParaRPr lang="hu-HU" sz="2800" b="1" dirty="0">
              <a:latin typeface="+mj-lt"/>
            </a:endParaRPr>
          </a:p>
        </p:txBody>
      </p:sp>
      <p:sp>
        <p:nvSpPr>
          <p:cNvPr id="5" name="Alcím 2"/>
          <p:cNvSpPr txBox="1">
            <a:spLocks/>
          </p:cNvSpPr>
          <p:nvPr/>
        </p:nvSpPr>
        <p:spPr>
          <a:xfrm>
            <a:off x="201320" y="1870601"/>
            <a:ext cx="4282998" cy="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Profil oldal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err="1">
                <a:latin typeface="+mj-lt"/>
              </a:rPr>
              <a:t>x</a:t>
            </a:r>
            <a:r>
              <a:rPr lang="hu-HU" dirty="0" err="1" smtClean="0">
                <a:latin typeface="+mj-lt"/>
              </a:rPr>
              <a:t>html</a:t>
            </a:r>
            <a:r>
              <a:rPr lang="hu-HU" dirty="0" smtClean="0">
                <a:latin typeface="+mj-lt"/>
              </a:rPr>
              <a:t> struktúra kialakítása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Képmegjelenítés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dirty="0" smtClean="0">
                <a:latin typeface="+mj-lt"/>
              </a:rPr>
              <a:t>Profil kép választás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791" y="1515143"/>
            <a:ext cx="2832745" cy="284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4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cím 2"/>
          <p:cNvSpPr txBox="1">
            <a:spLocks/>
          </p:cNvSpPr>
          <p:nvPr/>
        </p:nvSpPr>
        <p:spPr>
          <a:xfrm>
            <a:off x="698946" y="3882777"/>
            <a:ext cx="2670978" cy="9152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500" dirty="0" smtClean="0">
                <a:solidFill>
                  <a:schemeClr val="bg1"/>
                </a:solidFill>
                <a:latin typeface="+mj-lt"/>
              </a:rPr>
              <a:t>KÖSZÖNÖM A FIGYELMET!</a:t>
            </a:r>
          </a:p>
          <a:p>
            <a:pPr marL="0" indent="0">
              <a:buNone/>
            </a:pPr>
            <a:r>
              <a:rPr lang="hu-HU" sz="1500" i="1" dirty="0" err="1" smtClean="0">
                <a:solidFill>
                  <a:schemeClr val="bg1"/>
                </a:solidFill>
                <a:latin typeface="+mj-lt"/>
              </a:rPr>
              <a:t>Nagykéri</a:t>
            </a: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 Bence</a:t>
            </a:r>
          </a:p>
          <a:p>
            <a:pPr marL="0" indent="0">
              <a:buNone/>
            </a:pP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+3670 </a:t>
            </a:r>
            <a:r>
              <a:rPr lang="hu-HU" sz="1500" i="1" dirty="0" smtClean="0">
                <a:solidFill>
                  <a:schemeClr val="bg1"/>
                </a:solidFill>
                <a:latin typeface="+mj-lt"/>
              </a:rPr>
              <a:t>564-9013</a:t>
            </a:r>
            <a:endParaRPr lang="hu-HU" sz="15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32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AC862C676857C24E8FC2D32B30708833" ma:contentTypeVersion="2" ma:contentTypeDescription="Új dokumentum létrehozása." ma:contentTypeScope="" ma:versionID="0d2981163f66270cf1daba8c3c407cc5">
  <xsd:schema xmlns:xsd="http://www.w3.org/2001/XMLSchema" xmlns:xs="http://www.w3.org/2001/XMLSchema" xmlns:p="http://schemas.microsoft.com/office/2006/metadata/properties" xmlns:ns2="9a324a02-be43-499b-8089-7896e70993e7" targetNamespace="http://schemas.microsoft.com/office/2006/metadata/properties" ma:root="true" ma:fieldsID="4ce273e9ed9981a51826152e27a7d1ee" ns2:_="">
    <xsd:import namespace="9a324a02-be43-499b-8089-7896e70993e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324a02-be43-499b-8089-7896e70993e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6AD069-051C-46FD-A0CD-BDE143FEA5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1455B4-EFFE-4AEE-ADC2-FE51D16F623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D0467E-9D91-4319-91FD-90E168EBF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324a02-be43-499b-8089-7896e70993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171</Words>
  <Application>Microsoft Office PowerPoint</Application>
  <PresentationFormat>Diavetítés a képernyőre (16:9 oldalarány)</PresentationFormat>
  <Paragraphs>50</Paragraphs>
  <Slides>8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PowerPoint bemutató</vt:lpstr>
      <vt:lpstr>A prezentáció címe ide jön</vt:lpstr>
      <vt:lpstr>A prezentáció címe ide jön</vt:lpstr>
      <vt:lpstr>A prezentáció címe ide jön</vt:lpstr>
      <vt:lpstr>A prezentáció címe ide jön</vt:lpstr>
      <vt:lpstr>A prezentáció címe ide jön</vt:lpstr>
      <vt:lpstr>A prezentáció címe ide jön</vt:lpstr>
      <vt:lpstr>PowerPoint bemutató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Bende Imre</dc:creator>
  <cp:lastModifiedBy>Nutty</cp:lastModifiedBy>
  <cp:revision>17</cp:revision>
  <dcterms:created xsi:type="dcterms:W3CDTF">2015-01-25T18:30:45Z</dcterms:created>
  <dcterms:modified xsi:type="dcterms:W3CDTF">2016-09-30T00:24:43Z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0x010100AC862C676857C24E8FC2D32B30708833</vt:lpwstr>
  </property>
</Properties>
</file>