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0" r:id="rId8"/>
    <p:sldId id="263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 autoAdjust="0"/>
  </p:normalViewPr>
  <p:slideViewPr>
    <p:cSldViewPr snapToGrid="0">
      <p:cViewPr>
        <p:scale>
          <a:sx n="128" d="100"/>
          <a:sy n="128" d="100"/>
        </p:scale>
        <p:origin x="-101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287008" y="2235222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b="1" dirty="0" smtClean="0">
                <a:latin typeface="+mj-lt"/>
              </a:rPr>
              <a:t>Project </a:t>
            </a:r>
            <a:br>
              <a:rPr lang="hu-HU" b="1" dirty="0" smtClean="0">
                <a:latin typeface="+mj-lt"/>
              </a:rPr>
            </a:br>
            <a:r>
              <a:rPr lang="hu-HU" b="1" dirty="0" smtClean="0">
                <a:latin typeface="+mj-lt"/>
              </a:rPr>
              <a:t>Band</a:t>
            </a:r>
            <a:endParaRPr lang="hu-H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670952" y="3021402"/>
            <a:ext cx="335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latin typeface="+mj-lt"/>
              </a:rPr>
              <a:t>Gazdaságinformatikus Bsc</a:t>
            </a:r>
            <a:endParaRPr lang="en-US" sz="2000" dirty="0">
              <a:latin typeface="+mj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70957" y="2161667"/>
            <a:ext cx="335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+mj-lt"/>
              </a:rPr>
              <a:t>Veress Ármin</a:t>
            </a:r>
            <a:endParaRPr lang="en-US" sz="2400" dirty="0">
              <a:latin typeface="+mj-lt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6" y="1782940"/>
            <a:ext cx="2942889" cy="220716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7487392" y="178130"/>
            <a:ext cx="154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55921" cy="469075"/>
          </a:xfrm>
        </p:spPr>
        <p:txBody>
          <a:bodyPr>
            <a:noAutofit/>
          </a:bodyPr>
          <a:lstStyle/>
          <a:p>
            <a:pPr algn="ctr"/>
            <a:r>
              <a:rPr lang="hu-HU" sz="2400" dirty="0" smtClean="0"/>
              <a:t>Feladataim</a:t>
            </a:r>
            <a:endParaRPr lang="en-US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3728" y="2171642"/>
            <a:ext cx="4964630" cy="1278140"/>
          </a:xfrm>
        </p:spPr>
        <p:txBody>
          <a:bodyPr>
            <a:normAutofit/>
          </a:bodyPr>
          <a:lstStyle/>
          <a:p>
            <a:r>
              <a:rPr lang="hu-HU" sz="2000" dirty="0" smtClean="0">
                <a:latin typeface="+mj-lt"/>
              </a:rPr>
              <a:t>Adatbázisséma megtervezése</a:t>
            </a:r>
          </a:p>
          <a:p>
            <a:r>
              <a:rPr lang="hu-HU" sz="2000" dirty="0" smtClean="0">
                <a:latin typeface="+mj-lt"/>
              </a:rPr>
              <a:t>Demók feltöltése és megjelenítése</a:t>
            </a:r>
          </a:p>
          <a:p>
            <a:r>
              <a:rPr lang="hu-HU" sz="2000" dirty="0" smtClean="0">
                <a:latin typeface="+mj-lt"/>
              </a:rPr>
              <a:t>Események létrehozása és kezelése</a:t>
            </a:r>
            <a:endParaRPr lang="en-US" sz="2000" dirty="0">
              <a:latin typeface="+mj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3" y="1269431"/>
            <a:ext cx="1715899" cy="34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4587" y="1852548"/>
            <a:ext cx="4875563" cy="1460668"/>
          </a:xfrm>
        </p:spPr>
        <p:txBody>
          <a:bodyPr>
            <a:normAutofit/>
          </a:bodyPr>
          <a:lstStyle/>
          <a:p>
            <a:r>
              <a:rPr lang="hu-HU" sz="2000" dirty="0" smtClean="0">
                <a:latin typeface="+mj-lt"/>
              </a:rPr>
              <a:t>Demók megjelenítése</a:t>
            </a:r>
          </a:p>
          <a:p>
            <a:r>
              <a:rPr lang="hu-HU" sz="2000" dirty="0" smtClean="0">
                <a:latin typeface="+mj-lt"/>
              </a:rPr>
              <a:t>Események szerkesztése</a:t>
            </a:r>
          </a:p>
          <a:p>
            <a:r>
              <a:rPr lang="hu-HU" sz="2000" dirty="0" smtClean="0">
                <a:latin typeface="+mj-lt"/>
              </a:rPr>
              <a:t>Határidők betartása</a:t>
            </a:r>
          </a:p>
          <a:p>
            <a:endParaRPr lang="en-US" sz="1800" dirty="0"/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6573734" cy="468000"/>
          </a:xfrm>
        </p:spPr>
        <p:txBody>
          <a:bodyPr>
            <a:noAutofit/>
          </a:bodyPr>
          <a:lstStyle/>
          <a:p>
            <a:pPr algn="ctr"/>
            <a:r>
              <a:rPr lang="hu-HU" sz="2400" dirty="0" smtClean="0"/>
              <a:t>Kihívások</a:t>
            </a:r>
            <a:endParaRPr lang="en-US" sz="2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62" y="1852547"/>
            <a:ext cx="2676631" cy="23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2713" y="1644733"/>
            <a:ext cx="5778088" cy="2386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800" dirty="0" smtClean="0"/>
          </a:p>
          <a:p>
            <a:r>
              <a:rPr lang="hu-HU" sz="2000" dirty="0">
                <a:latin typeface="+mj-lt"/>
              </a:rPr>
              <a:t>Kipróbálhattam magam csapatmunka </a:t>
            </a:r>
            <a:r>
              <a:rPr lang="hu-HU" sz="2000" dirty="0" smtClean="0">
                <a:latin typeface="+mj-lt"/>
              </a:rPr>
              <a:t>terén</a:t>
            </a:r>
          </a:p>
          <a:p>
            <a:r>
              <a:rPr lang="hu-HU" sz="2000" dirty="0">
                <a:latin typeface="+mj-lt"/>
              </a:rPr>
              <a:t>Fejlődött az </a:t>
            </a:r>
            <a:r>
              <a:rPr lang="hu-HU" sz="2000" dirty="0" smtClean="0">
                <a:latin typeface="+mj-lt"/>
              </a:rPr>
              <a:t>önismeretem</a:t>
            </a:r>
          </a:p>
          <a:p>
            <a:r>
              <a:rPr lang="hu-HU" sz="2000" dirty="0" smtClean="0">
                <a:latin typeface="+mj-lt"/>
              </a:rPr>
              <a:t>Megismerkedhettem </a:t>
            </a:r>
            <a:r>
              <a:rPr lang="hu-HU" sz="2000" dirty="0" smtClean="0">
                <a:latin typeface="+mj-lt"/>
              </a:rPr>
              <a:t>új technológiákkal</a:t>
            </a:r>
          </a:p>
          <a:p>
            <a:r>
              <a:rPr lang="hu-HU" sz="2000" dirty="0" smtClean="0">
                <a:latin typeface="+mj-lt"/>
              </a:rPr>
              <a:t>Beleláthattam a vállalati szoftverfejlesztés </a:t>
            </a:r>
            <a:br>
              <a:rPr lang="hu-HU" sz="2000" dirty="0" smtClean="0">
                <a:latin typeface="+mj-lt"/>
              </a:rPr>
            </a:br>
            <a:r>
              <a:rPr lang="hu-HU" sz="2000" dirty="0" smtClean="0">
                <a:latin typeface="+mj-lt"/>
              </a:rPr>
              <a:t>folyamatába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866898"/>
            <a:ext cx="7886700" cy="469075"/>
          </a:xfrm>
        </p:spPr>
        <p:txBody>
          <a:bodyPr>
            <a:noAutofit/>
          </a:bodyPr>
          <a:lstStyle/>
          <a:p>
            <a:r>
              <a:rPr lang="hu-HU" sz="2400" dirty="0" smtClean="0"/>
              <a:t>Tapasztalatok a képzés során</a:t>
            </a:r>
            <a:endParaRPr lang="en-US" sz="2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7534893" y="172192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Band</a:t>
            </a:r>
            <a:endParaRPr lang="en-US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23" y="1829888"/>
            <a:ext cx="3168784" cy="22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a324a02-be43-499b-8089-7896e70993e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53</Words>
  <Application>Microsoft Office PowerPoint</Application>
  <PresentationFormat>Diavetítés a képernyőre (16:9 oldalarány)</PresentationFormat>
  <Paragraphs>24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PowerPoint bemutató</vt:lpstr>
      <vt:lpstr>PowerPoint bemutató</vt:lpstr>
      <vt:lpstr>Feladataim</vt:lpstr>
      <vt:lpstr>Kihívások</vt:lpstr>
      <vt:lpstr>Tapasztalatok a képzés során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Ármin Veress</cp:lastModifiedBy>
  <cp:revision>83</cp:revision>
  <dcterms:created xsi:type="dcterms:W3CDTF">2015-01-25T18:30:45Z</dcterms:created>
  <dcterms:modified xsi:type="dcterms:W3CDTF">2016-10-10T08:00:34Z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