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7" r:id="rId5"/>
    <p:sldId id="256" r:id="rId6"/>
    <p:sldId id="259" r:id="rId7"/>
    <p:sldId id="260" r:id="rId8"/>
    <p:sldId id="261" r:id="rId9"/>
    <p:sldId id="262" r:id="rId10"/>
    <p:sldId id="258" r:id="rId11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87" autoAdjust="0"/>
    <p:restoredTop sz="84229" autoAdjust="0"/>
  </p:normalViewPr>
  <p:slideViewPr>
    <p:cSldViewPr snapToGrid="0">
      <p:cViewPr varScale="1">
        <p:scale>
          <a:sx n="81" d="100"/>
          <a:sy n="81" d="100"/>
        </p:scale>
        <p:origin x="-102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4F0D6-17B4-4830-A63D-4128D6D42B3A}" type="datetimeFigureOut">
              <a:rPr lang="hu-HU" smtClean="0"/>
              <a:pPr/>
              <a:t>2016.10.05.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3EFDE-176C-4065-B24F-9EC1EF277BF6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3EFDE-176C-4065-B24F-9EC1EF277BF6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mi feladatunk volt a zenekarok regisztrálásának megoldása és a publikus oldal megjelenítése,</a:t>
            </a:r>
            <a:r>
              <a:rPr lang="hu-HU" baseline="0" dirty="0" smtClean="0"/>
              <a:t> amin a zenekarhoz kapcsolódó információk jelennek meg.</a:t>
            </a:r>
          </a:p>
          <a:p>
            <a:r>
              <a:rPr lang="hu-HU" baseline="0" dirty="0" smtClean="0"/>
              <a:t>Ez azért volt fontos, mert bárki aki egy ilyen oldalára ellátogat, ismeretet szerezhet az adott zenekarról. Képeket láthat róluk, zeneszámaikat meghallgathatja, megnézheti, hogy legközelebb mikor és hol fognak fellépni.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3EFDE-176C-4065-B24F-9EC1EF277BF6}" type="slidenum">
              <a:rPr lang="hu-HU" smtClean="0"/>
              <a:pPr/>
              <a:t>3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projekt során több feladatom is volt. </a:t>
            </a:r>
          </a:p>
          <a:p>
            <a:r>
              <a:rPr lang="hu-HU" dirty="0" smtClean="0"/>
              <a:t> - Először a projekt kezdetleges felépítését alakítottam ki.</a:t>
            </a:r>
            <a:r>
              <a:rPr lang="hu-HU" baseline="0" dirty="0" smtClean="0"/>
              <a:t> Néhány a fejlesztéshez szükséges eszközt a modulunkba betettünk (</a:t>
            </a:r>
            <a:r>
              <a:rPr lang="hu-HU" baseline="0" dirty="0" err="1" smtClean="0"/>
              <a:t>Javadoc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checkstyle</a:t>
            </a:r>
            <a:r>
              <a:rPr lang="hu-HU" baseline="0" dirty="0" smtClean="0"/>
              <a:t>)</a:t>
            </a:r>
          </a:p>
          <a:p>
            <a:r>
              <a:rPr lang="hu-HU" baseline="0" dirty="0" smtClean="0"/>
              <a:t> - Majd a képeket feltöltését és megjelenítését valósítottam meg. Itt a képaláírás módosítása is lehetséges. </a:t>
            </a:r>
          </a:p>
          <a:p>
            <a:r>
              <a:rPr lang="hu-HU" dirty="0" smtClean="0"/>
              <a:t> - Zene megjelenítése és lejátszása</a:t>
            </a:r>
            <a:r>
              <a:rPr lang="hu-HU" baseline="0" dirty="0" smtClean="0"/>
              <a:t> közösen Árminnal. </a:t>
            </a:r>
          </a:p>
          <a:p>
            <a:r>
              <a:rPr lang="hu-HU" baseline="0" dirty="0" smtClean="0"/>
              <a:t> - A </a:t>
            </a:r>
            <a:r>
              <a:rPr lang="hu-HU" baseline="0" dirty="0" err="1" smtClean="0"/>
              <a:t>landing</a:t>
            </a:r>
            <a:r>
              <a:rPr lang="hu-HU" baseline="0" dirty="0" smtClean="0"/>
              <a:t> modult megvalósító csapattal közös munka. Az általuk szolgáltatott </a:t>
            </a:r>
            <a:r>
              <a:rPr lang="hu-HU" baseline="0" dirty="0" err="1" smtClean="0"/>
              <a:t>cookie</a:t>
            </a:r>
            <a:r>
              <a:rPr lang="hu-HU" baseline="0" dirty="0" smtClean="0"/>
              <a:t> feldolgozása, a felhasználó zenekarának beazonosítása.</a:t>
            </a:r>
          </a:p>
          <a:p>
            <a:r>
              <a:rPr lang="hu-HU" baseline="0" dirty="0" smtClean="0"/>
              <a:t>Emellett megvalósításra került az is, hogy csak az </a:t>
            </a:r>
            <a:r>
              <a:rPr lang="hu-HU" baseline="0" dirty="0" err="1" smtClean="0"/>
              <a:t>admin</a:t>
            </a:r>
            <a:r>
              <a:rPr lang="hu-HU" baseline="0" dirty="0" smtClean="0"/>
              <a:t> jogokkal rendelkező felhasználó és zenekar tulajdonos tudjon képeket, demókat feltölteni vagy bármilyen módosítást végrehajtani a publikus profilon. Mindenki más csak nézni tudja az adott oldalt.</a:t>
            </a:r>
          </a:p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3EFDE-176C-4065-B24F-9EC1EF277BF6}" type="slidenum">
              <a:rPr lang="hu-HU" smtClean="0"/>
              <a:pPr/>
              <a:t>4</a:t>
            </a:fld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legnagyobb nehézség a zeneszámok megjelenítésénél</a:t>
            </a:r>
            <a:r>
              <a:rPr lang="hu-HU" baseline="0" dirty="0" smtClean="0"/>
              <a:t> és lejátszásánál adódott. Először is egy </a:t>
            </a:r>
            <a:r>
              <a:rPr lang="hu-HU" baseline="0" dirty="0" err="1" smtClean="0"/>
              <a:t>primefaces</a:t>
            </a:r>
            <a:r>
              <a:rPr lang="hu-HU" baseline="0" dirty="0" smtClean="0"/>
              <a:t> lejátszóban gondolkodtunk. Ez azonban több problémát is eredményezett. Ez a modul a </a:t>
            </a:r>
            <a:r>
              <a:rPr lang="hu-HU" baseline="0" dirty="0" err="1" smtClean="0"/>
              <a:t>quicktime-ot</a:t>
            </a:r>
            <a:r>
              <a:rPr lang="hu-HU" baseline="0" dirty="0" smtClean="0"/>
              <a:t> használja és ha annak verziója nem naprakész, akkor olyan dolgokat produkál, mint a zene automatikus elindítása. Továbbá a lejátszó megjelenési felülete sem volt a legszebb. Valamint az is probléma volt, hogy a zeneszámnak egy meghatározott része , 10-15 másodperc játszódott le. Valahol valamilyen limitkorlát lehetett. </a:t>
            </a:r>
          </a:p>
          <a:p>
            <a:r>
              <a:rPr lang="hu-HU" baseline="0" dirty="0" smtClean="0"/>
              <a:t>Ehelyett mi inkább a HTML5 </a:t>
            </a:r>
            <a:r>
              <a:rPr lang="hu-HU" baseline="0" dirty="0" err="1" smtClean="0"/>
              <a:t>audio</a:t>
            </a:r>
            <a:r>
              <a:rPr lang="hu-HU" baseline="0" dirty="0" smtClean="0"/>
              <a:t> modulját vettük elő. Ehhez viszont nem tudtunk konkrét fájl elérést adni, hanem egy http kéréssel kérte el a fájl. Ehhez kellett egy </a:t>
            </a:r>
            <a:r>
              <a:rPr lang="hu-HU" baseline="0" dirty="0" err="1" smtClean="0"/>
              <a:t>servlet</a:t>
            </a:r>
            <a:r>
              <a:rPr lang="hu-HU" baseline="0" dirty="0" smtClean="0"/>
              <a:t>, ami a kérésre visszaadta a zenefájlunkat.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3EFDE-176C-4065-B24F-9EC1EF277BF6}" type="slidenum">
              <a:rPr lang="hu-HU" smtClean="0"/>
              <a:pPr/>
              <a:t>5</a:t>
            </a:fld>
            <a:endParaRPr 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Munkám</a:t>
            </a:r>
            <a:r>
              <a:rPr lang="hu-HU" baseline="0" dirty="0" smtClean="0"/>
              <a:t> során az adatbázis és a service rétegben éreztem magam a legjobban. </a:t>
            </a:r>
          </a:p>
          <a:p>
            <a:r>
              <a:rPr lang="hu-HU" baseline="0" dirty="0" smtClean="0"/>
              <a:t>A projekt során néhány feladatnál voltak közös eszmecserék. Mit hogyan lenne jó megoldani. Ezeket nagyon hasznosnak tartottam, mert nem csak csapatépítő szerepe volt, hanem a feladat megoldásának idejét is felgyorsították. Valamint én mindig előnyben részesítettem, hogy egymással valamilyen interaktív, valós idejű kommunikációt folytassunk. Gyors és nincs lehetőség a félreértésekre.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3EFDE-176C-4065-B24F-9EC1EF277BF6}" type="slidenum">
              <a:rPr lang="hu-HU" smtClean="0"/>
              <a:pPr/>
              <a:t>6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2016.10.05.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2016.10.05.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2016.10.05.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2016.10.05.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2016.10.05.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2016.10.05.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2016.10.05.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2016.10.05.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2016.10.05.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2016.10.05.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pPr/>
              <a:t>2016.10.05.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pPr/>
              <a:t>2016.10.05.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>
                <a:latin typeface="+mj-lt"/>
              </a:rPr>
              <a:t>Zenekar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A prezentáció címe ide jön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017523" y="1753739"/>
            <a:ext cx="4180046" cy="1466115"/>
          </a:xfrm>
        </p:spPr>
        <p:txBody>
          <a:bodyPr>
            <a:normAutofit/>
          </a:bodyPr>
          <a:lstStyle/>
          <a:p>
            <a:r>
              <a:rPr lang="hu-HU" dirty="0" err="1" smtClean="0">
                <a:latin typeface="+mj-lt"/>
              </a:rPr>
              <a:t>Holhós</a:t>
            </a:r>
            <a:r>
              <a:rPr lang="hu-HU" dirty="0" smtClean="0">
                <a:latin typeface="+mj-lt"/>
              </a:rPr>
              <a:t> Attila</a:t>
            </a:r>
          </a:p>
          <a:p>
            <a:r>
              <a:rPr lang="hu-HU" dirty="0" smtClean="0">
                <a:latin typeface="+mj-lt"/>
              </a:rPr>
              <a:t>Programtervező informatikus </a:t>
            </a:r>
            <a:r>
              <a:rPr lang="hu-HU" dirty="0" err="1" smtClean="0">
                <a:latin typeface="+mj-lt"/>
              </a:rPr>
              <a:t>Msc</a:t>
            </a:r>
            <a:r>
              <a:rPr lang="hu-HU" dirty="0" smtClean="0">
                <a:latin typeface="+mj-lt"/>
              </a:rPr>
              <a:t>.</a:t>
            </a:r>
            <a:endParaRPr lang="hu-HU" dirty="0">
              <a:latin typeface="+mj-lt"/>
            </a:endParaRPr>
          </a:p>
        </p:txBody>
      </p:sp>
      <p:pic>
        <p:nvPicPr>
          <p:cNvPr id="4" name="Kép 3" descr="Profi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5051" y="1527648"/>
            <a:ext cx="2113638" cy="281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8922" y="546219"/>
            <a:ext cx="7886700" cy="994172"/>
          </a:xfrm>
        </p:spPr>
        <p:txBody>
          <a:bodyPr/>
          <a:lstStyle/>
          <a:p>
            <a:r>
              <a:rPr lang="hu-HU" dirty="0" smtClean="0"/>
              <a:t>Zenekar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517515"/>
            <a:ext cx="7886700" cy="3115208"/>
          </a:xfrm>
        </p:spPr>
        <p:txBody>
          <a:bodyPr/>
          <a:lstStyle/>
          <a:p>
            <a:r>
              <a:rPr lang="hu-HU" dirty="0" smtClean="0"/>
              <a:t>Regisztrációs oldal</a:t>
            </a:r>
          </a:p>
          <a:p>
            <a:r>
              <a:rPr lang="hu-HU" dirty="0" smtClean="0"/>
              <a:t>Publikus </a:t>
            </a:r>
            <a:r>
              <a:rPr lang="hu-HU" dirty="0" smtClean="0"/>
              <a:t>profil</a:t>
            </a:r>
          </a:p>
          <a:p>
            <a:pPr lvl="1"/>
            <a:r>
              <a:rPr lang="hu-HU" dirty="0" smtClean="0"/>
              <a:t>Adatok</a:t>
            </a:r>
          </a:p>
          <a:p>
            <a:pPr lvl="1"/>
            <a:r>
              <a:rPr lang="hu-HU" dirty="0" smtClean="0"/>
              <a:t>Galéria</a:t>
            </a:r>
          </a:p>
          <a:p>
            <a:pPr lvl="1"/>
            <a:r>
              <a:rPr lang="hu-HU" dirty="0" smtClean="0"/>
              <a:t>Naptár</a:t>
            </a:r>
          </a:p>
          <a:p>
            <a:pPr lvl="1"/>
            <a:r>
              <a:rPr lang="hu-HU" dirty="0" err="1" smtClean="0"/>
              <a:t>Demo</a:t>
            </a:r>
            <a:endParaRPr lang="hu-HU" dirty="0" smtClean="0"/>
          </a:p>
          <a:p>
            <a:r>
              <a:rPr lang="hu-HU" dirty="0" err="1" smtClean="0"/>
              <a:t>Admin</a:t>
            </a:r>
            <a:r>
              <a:rPr lang="hu-HU" dirty="0" smtClean="0"/>
              <a:t> oldal</a:t>
            </a:r>
            <a:endParaRPr lang="hu-H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 descr="landing-band.bmp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6462" y="2419678"/>
            <a:ext cx="4014526" cy="2435386"/>
          </a:xfr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5675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 smtClean="0"/>
              <a:t>Feladataim</a:t>
            </a:r>
            <a:endParaRPr lang="hu-HU" dirty="0"/>
          </a:p>
        </p:txBody>
      </p:sp>
      <p:pic>
        <p:nvPicPr>
          <p:cNvPr id="5" name="Kép 4" descr="Poject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69" y="1868734"/>
            <a:ext cx="2868455" cy="2294764"/>
          </a:xfrm>
          <a:prstGeom prst="rect">
            <a:avLst/>
          </a:prstGeom>
        </p:spPr>
      </p:pic>
      <p:pic>
        <p:nvPicPr>
          <p:cNvPr id="6" name="Kép 5" descr="band-00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7327" y="942242"/>
            <a:ext cx="1962150" cy="1962150"/>
          </a:xfrm>
          <a:prstGeom prst="rect">
            <a:avLst/>
          </a:prstGeom>
        </p:spPr>
      </p:pic>
      <p:pic>
        <p:nvPicPr>
          <p:cNvPr id="7" name="Kép 6" descr="html5audi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9976" y="1059842"/>
            <a:ext cx="2097502" cy="16780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8378" y="507309"/>
            <a:ext cx="7886700" cy="994172"/>
          </a:xfrm>
        </p:spPr>
        <p:txBody>
          <a:bodyPr/>
          <a:lstStyle/>
          <a:p>
            <a:r>
              <a:rPr lang="hu-HU" dirty="0" smtClean="0"/>
              <a:t>Nehézségek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Primefaces</a:t>
            </a:r>
            <a:r>
              <a:rPr lang="hu-HU" dirty="0" smtClean="0"/>
              <a:t> </a:t>
            </a:r>
            <a:r>
              <a:rPr lang="hu-HU" dirty="0" err="1" smtClean="0"/>
              <a:t>vs</a:t>
            </a:r>
            <a:r>
              <a:rPr lang="hu-HU" dirty="0" smtClean="0"/>
              <a:t> HTML5</a:t>
            </a:r>
          </a:p>
          <a:p>
            <a:r>
              <a:rPr lang="hu-HU" dirty="0" err="1" smtClean="0"/>
              <a:t>ManagedBean</a:t>
            </a:r>
            <a:r>
              <a:rPr lang="hu-HU" dirty="0" smtClean="0"/>
              <a:t> helyett </a:t>
            </a:r>
            <a:r>
              <a:rPr lang="hu-HU" dirty="0" err="1" smtClean="0"/>
              <a:t>Servlet</a:t>
            </a:r>
            <a:endParaRPr lang="hu-HU" dirty="0" smtClean="0"/>
          </a:p>
        </p:txBody>
      </p:sp>
      <p:pic>
        <p:nvPicPr>
          <p:cNvPr id="4" name="Kép 3" descr="HTML5_Logo_5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446" y="2372456"/>
            <a:ext cx="2121877" cy="2121877"/>
          </a:xfrm>
          <a:prstGeom prst="rect">
            <a:avLst/>
          </a:prstGeom>
        </p:spPr>
      </p:pic>
      <p:pic>
        <p:nvPicPr>
          <p:cNvPr id="5" name="Kép 4" descr="primefaces_logo-320x2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760" y="2711155"/>
            <a:ext cx="2100641" cy="15754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624041"/>
            <a:ext cx="7886700" cy="994172"/>
          </a:xfrm>
        </p:spPr>
        <p:txBody>
          <a:bodyPr/>
          <a:lstStyle/>
          <a:p>
            <a:r>
              <a:rPr lang="hu-HU" dirty="0" smtClean="0"/>
              <a:t>Amit legjobban szerettem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406769"/>
            <a:ext cx="7886700" cy="3225954"/>
          </a:xfrm>
        </p:spPr>
        <p:txBody>
          <a:bodyPr/>
          <a:lstStyle/>
          <a:p>
            <a:r>
              <a:rPr lang="hu-HU" dirty="0" smtClean="0"/>
              <a:t>Adatbázis </a:t>
            </a:r>
            <a:r>
              <a:rPr lang="hu-HU" dirty="0" smtClean="0"/>
              <a:t>és Service szinten dolgozni</a:t>
            </a:r>
          </a:p>
          <a:p>
            <a:r>
              <a:rPr lang="hu-HU" dirty="0" err="1" smtClean="0"/>
              <a:t>Demo</a:t>
            </a:r>
            <a:r>
              <a:rPr lang="hu-HU" dirty="0" smtClean="0"/>
              <a:t> modul közös fejlesztése</a:t>
            </a:r>
          </a:p>
          <a:p>
            <a:r>
              <a:rPr lang="hu-HU" dirty="0" smtClean="0"/>
              <a:t>Közös </a:t>
            </a:r>
            <a:r>
              <a:rPr lang="hu-HU" dirty="0" smtClean="0"/>
              <a:t>kódolás</a:t>
            </a:r>
          </a:p>
          <a:p>
            <a:r>
              <a:rPr lang="hu-HU" dirty="0" smtClean="0"/>
              <a:t>Egy kis többnyelvűség</a:t>
            </a:r>
            <a:endParaRPr lang="hu-H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Kapcsolattartó neve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Kapcsolattartó telefonszáma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0d2981163f66270cf1daba8c3c407cc5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ce273e9ed9981a51826152e27a7d1ee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1455B4-EFFE-4AEE-ADC2-FE51D16F623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0467E-9D91-4319-91FD-90E168EBF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428</Words>
  <Application>Microsoft Office PowerPoint</Application>
  <PresentationFormat>Diavetítés a képernyőre (16:9 oldalarány)</PresentationFormat>
  <Paragraphs>41</Paragraphs>
  <Slides>7</Slides>
  <Notes>5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8" baseType="lpstr">
      <vt:lpstr>Office-téma</vt:lpstr>
      <vt:lpstr>1. dia</vt:lpstr>
      <vt:lpstr>A prezentáció címe ide jön</vt:lpstr>
      <vt:lpstr>Zenekar</vt:lpstr>
      <vt:lpstr>Feladataim</vt:lpstr>
      <vt:lpstr>Nehézségek</vt:lpstr>
      <vt:lpstr>Amit legjobban szerettem</vt:lpstr>
      <vt:lpstr>7.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Attila</cp:lastModifiedBy>
  <cp:revision>23</cp:revision>
  <dcterms:created xsi:type="dcterms:W3CDTF">2015-01-25T18:30:45Z</dcterms:created>
  <dcterms:modified xsi:type="dcterms:W3CDTF">2016-10-05T10:24:53Z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