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7" r:id="rId5"/>
    <p:sldId id="256" r:id="rId6"/>
    <p:sldId id="259" r:id="rId7"/>
    <p:sldId id="262" r:id="rId8"/>
    <p:sldId id="264" r:id="rId9"/>
    <p:sldId id="263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7730" autoAdjust="0"/>
    <p:restoredTop sz="54093" autoAdjust="0"/>
  </p:normalViewPr>
  <p:slideViewPr>
    <p:cSldViewPr snapToGrid="0">
      <p:cViewPr>
        <p:scale>
          <a:sx n="108" d="100"/>
          <a:sy n="108" d="100"/>
        </p:scale>
        <p:origin x="-156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692E-7333-4380-85D5-EB807BCA1FE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7F36-1C04-4816-80C8-90F28C90A9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773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Jó estét kívánok</a:t>
            </a:r>
            <a:r>
              <a:rPr lang="en-US" dirty="0" smtClean="0"/>
              <a:t>!</a:t>
            </a:r>
          </a:p>
          <a:p>
            <a:r>
              <a:rPr lang="hu-HU" dirty="0" err="1" smtClean="0"/>
              <a:t>Czégényi</a:t>
            </a:r>
            <a:r>
              <a:rPr lang="hu-HU" baseline="0" dirty="0" smtClean="0"/>
              <a:t> Roland vagyok, a Debreceni Egyetem informatika karának hallgatója, </a:t>
            </a:r>
            <a:r>
              <a:rPr lang="hu-HU" baseline="0" dirty="0" err="1" smtClean="0"/>
              <a:t>pti</a:t>
            </a:r>
            <a:r>
              <a:rPr lang="hu-HU" baseline="0" dirty="0" smtClean="0"/>
              <a:t> szakon.</a:t>
            </a:r>
          </a:p>
          <a:p>
            <a:r>
              <a:rPr lang="hu-HU" baseline="0" dirty="0" smtClean="0"/>
              <a:t>Mint a közvetlenül előttem szólók én is a </a:t>
            </a:r>
            <a:r>
              <a:rPr lang="hu-HU" baseline="0" dirty="0" err="1" smtClean="0"/>
              <a:t>venue</a:t>
            </a:r>
            <a:r>
              <a:rPr lang="hu-HU" baseline="0" dirty="0" smtClean="0"/>
              <a:t> csoport tagja voltam.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27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tevékenységeimet illeti, kezdetben a service és </a:t>
            </a:r>
            <a:r>
              <a:rPr lang="hu-HU" dirty="0" err="1" smtClean="0"/>
              <a:t>Vo</a:t>
            </a:r>
            <a:r>
              <a:rPr lang="hu-HU" dirty="0" smtClean="0"/>
              <a:t> réteg megvalósításával foglalkoztam, mely nem hangzik túl</a:t>
            </a:r>
            <a:r>
              <a:rPr lang="hu-HU" baseline="0" dirty="0" smtClean="0"/>
              <a:t> izgalmasnak, de fontos része az alkalmazásnak, hisz úgy mondva közvetít az adatbázis réteg és a megjelenítés között, itt megemlíteném, hogy számomra érdekes volt ezen feladat megvalósítása során, hogy függtem valakitől</a:t>
            </a:r>
            <a:r>
              <a:rPr lang="en-US" baseline="0" dirty="0" smtClean="0"/>
              <a:t>(</a:t>
            </a:r>
            <a:r>
              <a:rPr lang="en-US" baseline="0" dirty="0" err="1" smtClean="0"/>
              <a:t>db</a:t>
            </a:r>
            <a:r>
              <a:rPr lang="hu-HU" baseline="0" dirty="0" smtClean="0"/>
              <a:t>.</a:t>
            </a:r>
            <a:r>
              <a:rPr lang="en-US" baseline="0" dirty="0" smtClean="0"/>
              <a:t> r</a:t>
            </a:r>
            <a:r>
              <a:rPr lang="hu-HU" baseline="0" dirty="0" err="1" smtClean="0"/>
              <a:t>éteg</a:t>
            </a:r>
            <a:r>
              <a:rPr lang="en-US" baseline="0" dirty="0" smtClean="0"/>
              <a:t>)</a:t>
            </a:r>
            <a:r>
              <a:rPr lang="hu-HU" baseline="0" dirty="0" smtClean="0"/>
              <a:t>, és tőlem is függött valaki, ez számomra új élmény volt, hisz eddig nem dolgoztam csapatban, és hozzá voltam szokva, hogy mindent egyedül csinálok, </a:t>
            </a:r>
          </a:p>
          <a:p>
            <a:r>
              <a:rPr lang="hu-HU" baseline="0" dirty="0" smtClean="0"/>
              <a:t>Nehézségeket ez nem okozott, mivel ha valamire még szükség volt, esetleg másféle megvalósítást igényelt, arról egyből kaptam a visszajelzést a csapattársaktól, és persze én is adtam ha indokolt volt.</a:t>
            </a:r>
          </a:p>
          <a:p>
            <a:r>
              <a:rPr lang="hu-HU" baseline="0" dirty="0" smtClean="0"/>
              <a:t>Ez az első héten nem működött feltétlenül a legjobban, de utána elkezdtünk ténylegesen csapatként dolgozni.</a:t>
            </a:r>
          </a:p>
          <a:p>
            <a:endParaRPr lang="hu-HU" baseline="0" dirty="0" smtClean="0"/>
          </a:p>
          <a:p>
            <a:r>
              <a:rPr lang="en-US" baseline="0" dirty="0" smtClean="0"/>
              <a:t>(NOTE: </a:t>
            </a:r>
            <a:r>
              <a:rPr lang="hu-HU" baseline="0" dirty="0" smtClean="0"/>
              <a:t>U</a:t>
            </a:r>
            <a:r>
              <a:rPr lang="en-US" baseline="0" dirty="0" err="1" smtClean="0"/>
              <a:t>tols</a:t>
            </a:r>
            <a:r>
              <a:rPr lang="hu-HU" baseline="0" dirty="0" smtClean="0"/>
              <a:t>ót Bence is említi, csak bővebben, itt maradjon-e?</a:t>
            </a:r>
            <a:r>
              <a:rPr lang="en-US" baseline="0" dirty="0" smtClean="0"/>
              <a:t>)</a:t>
            </a:r>
            <a:endParaRPr lang="hu-HU" baseline="0" dirty="0" smtClean="0"/>
          </a:p>
          <a:p>
            <a:endParaRPr lang="en-US" baseline="0" dirty="0" smtClean="0"/>
          </a:p>
          <a:p>
            <a:r>
              <a:rPr lang="hu-HU" noProof="0" dirty="0" smtClean="0"/>
              <a:t>Ezt</a:t>
            </a:r>
            <a:r>
              <a:rPr lang="en-US" baseline="0" dirty="0" smtClean="0"/>
              <a:t> </a:t>
            </a:r>
            <a:r>
              <a:rPr lang="hu-HU" baseline="0" noProof="0" dirty="0" smtClean="0"/>
              <a:t>követően</a:t>
            </a:r>
            <a:r>
              <a:rPr lang="hu-HU" baseline="0" dirty="0" smtClean="0"/>
              <a:t> a fájlfeltöltés UI oldali megvalósítása volt a feladatom, ehhez kissé ódzkodva álltam hozzá, mivel a felületi megvalósítást nem tekintettem azt erősségemnek, de különösebb problémákba nem ütköztem.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Ezek után az esemény típusok kezelése következett </a:t>
            </a:r>
            <a:r>
              <a:rPr lang="hu-HU" baseline="0" dirty="0" err="1" smtClean="0"/>
              <a:t>backend</a:t>
            </a:r>
            <a:r>
              <a:rPr lang="hu-HU" baseline="0" dirty="0" smtClean="0"/>
              <a:t> oldalon, mely eredményeként a </a:t>
            </a:r>
            <a:r>
              <a:rPr lang="hu-HU" baseline="0" dirty="0" err="1" smtClean="0"/>
              <a:t>venue</a:t>
            </a:r>
            <a:r>
              <a:rPr lang="hu-HU" baseline="0" dirty="0" smtClean="0"/>
              <a:t> tulajdonos megadhatja a létrehozni kívánt esemény típusát.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(NOTE</a:t>
            </a:r>
            <a:r>
              <a:rPr lang="en-US" baseline="0" dirty="0" smtClean="0"/>
              <a:t>: </a:t>
            </a:r>
            <a:r>
              <a:rPr lang="hu-HU" baseline="0" dirty="0" smtClean="0"/>
              <a:t>lehet túlontúl szájbarágós a </a:t>
            </a:r>
            <a:r>
              <a:rPr lang="hu-HU" baseline="0" dirty="0" err="1" smtClean="0"/>
              <a:t>megf</a:t>
            </a:r>
            <a:r>
              <a:rPr lang="hu-HU" baseline="0" dirty="0" smtClean="0"/>
              <a:t>. az utolsó gondolatnál)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0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Következő feladatom szintén az eseményekhez köthető, pontosabban</a:t>
            </a:r>
            <a:r>
              <a:rPr lang="hu-HU" baseline="0" dirty="0" smtClean="0"/>
              <a:t> az eseményekhez megadható ital kedvezményekhez, melyen részben frontend és </a:t>
            </a:r>
            <a:r>
              <a:rPr lang="hu-HU" baseline="0" dirty="0" err="1" smtClean="0"/>
              <a:t>backend</a:t>
            </a:r>
            <a:r>
              <a:rPr lang="hu-HU" baseline="0" dirty="0" smtClean="0"/>
              <a:t> oldalon is dolgoztam. </a:t>
            </a:r>
          </a:p>
          <a:p>
            <a:r>
              <a:rPr lang="en-US" baseline="0" dirty="0" smtClean="0"/>
              <a:t>(</a:t>
            </a:r>
            <a:r>
              <a:rPr lang="hu-HU" baseline="0" dirty="0" smtClean="0"/>
              <a:t>NOTE</a:t>
            </a:r>
            <a:r>
              <a:rPr lang="en-US" baseline="0" dirty="0" smtClean="0"/>
              <a:t>: ha r</a:t>
            </a:r>
            <a:r>
              <a:rPr lang="hu-HU" baseline="0" dirty="0" smtClean="0"/>
              <a:t>övid lesz kis magyarázat</a:t>
            </a:r>
            <a:r>
              <a:rPr lang="en-US" baseline="0" dirty="0" smtClean="0"/>
              <a:t>)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Az i18n-el is foglalkoztam, vagyis az </a:t>
            </a:r>
            <a:r>
              <a:rPr lang="hu-HU" baseline="0" dirty="0" err="1" smtClean="0"/>
              <a:t>internacionalizációval</a:t>
            </a:r>
            <a:r>
              <a:rPr lang="hu-HU" baseline="0" dirty="0" smtClean="0"/>
              <a:t>, többnyelvűséggel, bár ennek megvalósításán a csapat összes tagja dolgozott valamilyen formában.</a:t>
            </a:r>
          </a:p>
          <a:p>
            <a:endParaRPr lang="hu-HU" baseline="0" dirty="0" smtClean="0"/>
          </a:p>
          <a:p>
            <a:r>
              <a:rPr lang="hu-HU" baseline="0" dirty="0" smtClean="0"/>
              <a:t>Legnagyobb saját feladatomnak az adminisztrátori oldal, adminisztrátori lehetőségek </a:t>
            </a:r>
            <a:r>
              <a:rPr lang="hu-HU" dirty="0" smtClean="0"/>
              <a:t>kivitelezését tekintem,</a:t>
            </a:r>
            <a:r>
              <a:rPr lang="hu-HU" baseline="0" dirty="0" smtClean="0"/>
              <a:t> melyet front- és </a:t>
            </a:r>
            <a:r>
              <a:rPr lang="hu-HU" baseline="0" dirty="0" err="1" smtClean="0"/>
              <a:t>backend</a:t>
            </a:r>
            <a:r>
              <a:rPr lang="hu-HU" baseline="0" dirty="0" smtClean="0"/>
              <a:t> oldalon is én csináltam. </a:t>
            </a:r>
          </a:p>
          <a:p>
            <a:r>
              <a:rPr lang="hu-HU" baseline="0" dirty="0" smtClean="0"/>
              <a:t>(NOTE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k</a:t>
            </a:r>
            <a:r>
              <a:rPr lang="hu-HU" baseline="0" dirty="0" smtClean="0"/>
              <a:t>öv. diára kellene ez a gondolat, mert hamar elmondom ami ott van és a diagramot nem tudják nézni.)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5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Ennek során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Landingtől</a:t>
            </a:r>
            <a:r>
              <a:rPr lang="hu-HU" baseline="0" dirty="0" smtClean="0"/>
              <a:t> kapott felhasználó jogkörének megfelelő lehetőséget kap arra, hogy a </a:t>
            </a:r>
            <a:r>
              <a:rPr lang="hu-HU" baseline="0" dirty="0" err="1" smtClean="0"/>
              <a:t>venue</a:t>
            </a:r>
            <a:r>
              <a:rPr lang="hu-HU" baseline="0" dirty="0" smtClean="0"/>
              <a:t> profilokat listázhassa, esetlegesen zárolhassa, ekkor a  tulajdonos saját profilján értesítést kap a zárolásról, ennek okáról, a profil külső szemlélő részére pedig nem elérhető.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dián látható diagram a különböző profilmegjelenítési lehetőségeket hivatott szemléltetni.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48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Mindent</a:t>
            </a:r>
            <a:r>
              <a:rPr lang="hu-HU" baseline="0" dirty="0" smtClean="0"/>
              <a:t> összevetve mind a képzés mind a projektmunka jó hangulatban telt, </a:t>
            </a:r>
          </a:p>
          <a:p>
            <a:r>
              <a:rPr lang="hu-HU" baseline="0" dirty="0" smtClean="0"/>
              <a:t>kiemelném a csapatmunkát, mint sokaknak az előttem szólók közül nekem új és pozitív dolog volt,</a:t>
            </a:r>
          </a:p>
          <a:p>
            <a:r>
              <a:rPr lang="hu-HU" baseline="0" dirty="0" smtClean="0"/>
              <a:t>Szakmailag a 2?3 hónap során rengeteget fejlődtem, és rengeteg új technológiát is megismertem.</a:t>
            </a:r>
          </a:p>
          <a:p>
            <a:r>
              <a:rPr lang="hu-HU" baseline="0" dirty="0" smtClean="0"/>
              <a:t>Köszönöm a figyelmet.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7F36-1C04-4816-80C8-90F28C90A98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82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8558" y="2302158"/>
            <a:ext cx="4605665" cy="1154644"/>
          </a:xfrm>
        </p:spPr>
        <p:txBody>
          <a:bodyPr>
            <a:noAutofit/>
          </a:bodyPr>
          <a:lstStyle/>
          <a:p>
            <a:r>
              <a:rPr lang="hu-HU" dirty="0" err="1" smtClean="0"/>
              <a:t>Czégényi</a:t>
            </a:r>
            <a:r>
              <a:rPr lang="hu-HU" dirty="0" smtClean="0"/>
              <a:t> Roland</a:t>
            </a:r>
          </a:p>
          <a:p>
            <a:r>
              <a:rPr lang="hu-HU" dirty="0" smtClean="0"/>
              <a:t>Programtervező informatikus </a:t>
            </a:r>
            <a:r>
              <a:rPr lang="hu-HU" dirty="0" err="1" smtClean="0"/>
              <a:t>BSc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8" y="1175949"/>
            <a:ext cx="2103754" cy="31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8068" y="1802424"/>
            <a:ext cx="4554416" cy="1758461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+mj-lt"/>
              </a:rPr>
              <a:t>Service és </a:t>
            </a:r>
            <a:r>
              <a:rPr lang="hu-HU" sz="2400" dirty="0" err="1">
                <a:latin typeface="+mj-lt"/>
              </a:rPr>
              <a:t>Vo</a:t>
            </a:r>
            <a:r>
              <a:rPr lang="hu-HU" sz="2400" dirty="0">
                <a:latin typeface="+mj-lt"/>
              </a:rPr>
              <a:t> </a:t>
            </a:r>
            <a:r>
              <a:rPr lang="hu-HU" sz="2400" dirty="0" smtClean="0">
                <a:latin typeface="+mj-lt"/>
              </a:rPr>
              <a:t>réteg</a:t>
            </a:r>
            <a:endParaRPr lang="hu-HU" sz="2400" dirty="0" smtClean="0">
              <a:latin typeface="+mj-lt"/>
            </a:endParaRPr>
          </a:p>
          <a:p>
            <a:r>
              <a:rPr lang="hu-HU" sz="2400" dirty="0" smtClean="0">
                <a:latin typeface="+mj-lt"/>
              </a:rPr>
              <a:t>Fájlfeltöltés </a:t>
            </a:r>
            <a:r>
              <a:rPr lang="hu-HU" sz="2400" dirty="0" smtClean="0">
                <a:latin typeface="+mj-lt"/>
              </a:rPr>
              <a:t>megvalósítása</a:t>
            </a:r>
          </a:p>
          <a:p>
            <a:r>
              <a:rPr lang="hu-HU" sz="2400" dirty="0" smtClean="0">
                <a:latin typeface="+mj-lt"/>
              </a:rPr>
              <a:t>Esemény típus </a:t>
            </a:r>
            <a:r>
              <a:rPr lang="hu-HU" sz="2400" dirty="0" smtClean="0">
                <a:latin typeface="+mj-lt"/>
              </a:rPr>
              <a:t>kezelése</a:t>
            </a:r>
            <a:endParaRPr lang="hu-HU" sz="2400" dirty="0" smtClean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50" y="1758459"/>
            <a:ext cx="3944811" cy="2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+mj-lt"/>
              </a:rPr>
              <a:t>Esemény kedvezmények kezelése</a:t>
            </a:r>
          </a:p>
          <a:p>
            <a:r>
              <a:rPr lang="hu-HU" sz="2400" dirty="0" smtClean="0">
                <a:latin typeface="+mj-lt"/>
              </a:rPr>
              <a:t>I18n</a:t>
            </a:r>
            <a:endParaRPr lang="en-US" sz="2400" dirty="0" smtClean="0">
              <a:latin typeface="+mj-lt"/>
            </a:endParaRPr>
          </a:p>
          <a:p>
            <a:r>
              <a:rPr lang="hu-HU" sz="2400" dirty="0">
                <a:latin typeface="+mj-lt"/>
              </a:rPr>
              <a:t>Adminisztrátor felület</a:t>
            </a:r>
          </a:p>
          <a:p>
            <a:endParaRPr lang="hu-HU" sz="2400" dirty="0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5" y="1529818"/>
            <a:ext cx="5205044" cy="31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4445" y="914399"/>
            <a:ext cx="7974624" cy="529463"/>
          </a:xfrm>
        </p:spPr>
        <p:txBody>
          <a:bodyPr>
            <a:noAutofit/>
          </a:bodyPr>
          <a:lstStyle/>
          <a:p>
            <a:r>
              <a:rPr lang="hu-HU" sz="2800" dirty="0" smtClean="0">
                <a:latin typeface="+mn-lt"/>
              </a:rPr>
              <a:t>Profil megjelenítése felhasználó jogkörének függvényében</a:t>
            </a:r>
            <a:endParaRPr lang="hu-HU" sz="2800" dirty="0">
              <a:latin typeface="+mn-lt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5" y="1695511"/>
            <a:ext cx="8139561" cy="3052335"/>
          </a:xfrm>
        </p:spPr>
      </p:pic>
    </p:spTree>
    <p:extLst>
      <p:ext uri="{BB962C8B-B14F-4D97-AF65-F5344CB8AC3E}">
        <p14:creationId xmlns:p14="http://schemas.microsoft.com/office/powerpoint/2010/main" val="17125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</a:rPr>
              <a:t>Tapasztalatok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 lnSpcReduction="10000"/>
          </a:bodyPr>
          <a:lstStyle/>
          <a:p>
            <a:r>
              <a:rPr lang="hu-HU" sz="2400" dirty="0" smtClean="0">
                <a:latin typeface="+mj-lt"/>
              </a:rPr>
              <a:t>Jó </a:t>
            </a:r>
            <a:r>
              <a:rPr lang="hu-HU" sz="2400" dirty="0" smtClean="0">
                <a:latin typeface="+mj-lt"/>
              </a:rPr>
              <a:t>hangulat</a:t>
            </a:r>
            <a:endParaRPr lang="hu-HU" sz="2400" dirty="0">
              <a:latin typeface="+mj-lt"/>
            </a:endParaRPr>
          </a:p>
          <a:p>
            <a:r>
              <a:rPr lang="hu-HU" sz="2400" dirty="0" smtClean="0">
                <a:latin typeface="+mj-lt"/>
              </a:rPr>
              <a:t>Csapatmunka</a:t>
            </a:r>
          </a:p>
          <a:p>
            <a:r>
              <a:rPr lang="hu-HU" sz="2400" dirty="0">
                <a:latin typeface="+mj-lt"/>
              </a:rPr>
              <a:t>Szakmai </a:t>
            </a:r>
            <a:r>
              <a:rPr lang="hu-HU" sz="2400" dirty="0" smtClean="0">
                <a:latin typeface="+mj-lt"/>
              </a:rPr>
              <a:t>fejlődés</a:t>
            </a:r>
            <a:endParaRPr lang="hu-HU" sz="2400" dirty="0">
              <a:latin typeface="+mj-lt"/>
            </a:endParaRPr>
          </a:p>
          <a:p>
            <a:r>
              <a:rPr lang="hu-HU" sz="2400" dirty="0">
                <a:latin typeface="+mj-lt"/>
              </a:rPr>
              <a:t>Sok-sok új technológia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5" y="1081455"/>
            <a:ext cx="3894681" cy="32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Czégényi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Roland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9a324a02-be43-499b-8089-7896e70993e7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506</Words>
  <Application>Microsoft Office PowerPoint</Application>
  <PresentationFormat>Diavetítés a képernyőre (16:9 oldalarány)</PresentationFormat>
  <Paragraphs>52</Paragraphs>
  <Slides>7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PowerPoint bemutató</vt:lpstr>
      <vt:lpstr>PowerPoint bemutató</vt:lpstr>
      <vt:lpstr>Főbb tevékenységek</vt:lpstr>
      <vt:lpstr>Főbb tevékenységek</vt:lpstr>
      <vt:lpstr>Profil megjelenítése felhasználó jogkörének függvényében</vt:lpstr>
      <vt:lpstr>Tapasztalatok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Roli</cp:lastModifiedBy>
  <cp:revision>32</cp:revision>
  <dcterms:created xsi:type="dcterms:W3CDTF">2015-01-25T18:30:45Z</dcterms:created>
  <dcterms:modified xsi:type="dcterms:W3CDTF">2016-10-03T20:29:43Z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