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6" r:id="rId6"/>
    <p:sldId id="264" r:id="rId7"/>
    <p:sldId id="265" r:id="rId8"/>
    <p:sldId id="259" r:id="rId9"/>
    <p:sldId id="260" r:id="rId10"/>
    <p:sldId id="261" r:id="rId11"/>
    <p:sldId id="262" r:id="rId12"/>
    <p:sldId id="263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tiZ" initials="P" lastIdx="2" clrIdx="0">
    <p:extLst>
      <p:ext uri="{19B8F6BF-5375-455C-9EA6-DF929625EA0E}">
        <p15:presenceInfo xmlns:p15="http://schemas.microsoft.com/office/powerpoint/2012/main" userId="Pist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74327" autoAdjust="0"/>
  </p:normalViewPr>
  <p:slideViewPr>
    <p:cSldViewPr snapToGrid="0">
      <p:cViewPr varScale="1">
        <p:scale>
          <a:sx n="68" d="100"/>
          <a:sy n="68" d="100"/>
        </p:scale>
        <p:origin x="135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F54A-E98C-461E-800A-FAB3850543EF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0DFA-D9E6-473A-B496-9FB0D8879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dirty="0" smtClean="0"/>
              <a:t>*Bemutatkozás*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10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5 hetes projektmunkánk</a:t>
            </a:r>
            <a:r>
              <a:rPr lang="hu-HU" baseline="0" dirty="0" smtClean="0"/>
              <a:t> során egy olyan </a:t>
            </a:r>
            <a:r>
              <a:rPr lang="hu-HU" baseline="0" dirty="0" err="1" smtClean="0"/>
              <a:t>webalkalmazáson</a:t>
            </a:r>
            <a:r>
              <a:rPr lang="hu-HU" baseline="0" dirty="0" smtClean="0"/>
              <a:t> dolgoztunk, amely három lazán kapcsolt modulból épül fel. A modulok három különálló szoftvert alkotnak, külön adatbázissal rendelkeznek, de együtt alkotják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alkalmazást.</a:t>
            </a:r>
          </a:p>
          <a:p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„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Team”, amelynek én is tagja voltam, a 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modulon dolgozott, amely adminisztratív feladatokat lát el: felhasználók regisztrációja, SSO (azaz egyszeri bejelentkezés), jogosultságok kezelése a lapok megtekintésére.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A Band modul funkciója,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 a rendszerbe regisztrált zenekarok kezelhessék publikus profiljukat,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míg a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modulban a hasonlóan a szórakozóhelyként való regisztrációra van lehetőség.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83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öt hét során számos technológiát alkalmaztunk, például verziókezelésre </a:t>
            </a:r>
            <a:r>
              <a:rPr lang="hu-HU" baseline="0" dirty="0" err="1" smtClean="0"/>
              <a:t>GitHubot</a:t>
            </a:r>
            <a:r>
              <a:rPr lang="hu-HU" baseline="0" dirty="0" smtClean="0"/>
              <a:t>, a munkafolyamatok modellezésére pedig KANBAN metodológiát használtunk.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kezdésének napján, a csapatok felosztását követően</a:t>
            </a:r>
            <a:r>
              <a:rPr lang="hu-HU" baseline="0" dirty="0" smtClean="0"/>
              <a:t> ott helyben, </a:t>
            </a:r>
            <a:r>
              <a:rPr lang="hu-HU" baseline="0" dirty="0" err="1" smtClean="0"/>
              <a:t>ping-pong</a:t>
            </a:r>
            <a:r>
              <a:rPr lang="hu-HU" baseline="0" dirty="0" smtClean="0"/>
              <a:t> asztalt körbeülve mindegyik csapat elkészítette a </a:t>
            </a:r>
            <a:r>
              <a:rPr lang="hu-HU" baseline="0" dirty="0" smtClean="0"/>
              <a:t>saját modulja </a:t>
            </a:r>
            <a:r>
              <a:rPr lang="hu-HU" baseline="0" dirty="0" smtClean="0"/>
              <a:t>alapjait. Ezt követően azonban hamar megtört a kezdeti lendület, rengeteg kérdés fogalmazódott meg bennünk az első napokban. Azonban miután ezekre válaszokat kaptunk oktatóinktól, beindult az aktív munka.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72487" y="4135696"/>
            <a:ext cx="2670978" cy="62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Balogh István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5" y="1391055"/>
            <a:ext cx="1881385" cy="2800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46306" y="2280525"/>
            <a:ext cx="3745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Balogh István</a:t>
            </a:r>
          </a:p>
          <a:p>
            <a:pPr algn="ctr"/>
            <a:r>
              <a:rPr lang="hu-HU" sz="2000" dirty="0" smtClean="0"/>
              <a:t>Programtervező informatikus </a:t>
            </a:r>
            <a:r>
              <a:rPr lang="hu-HU" sz="2000" dirty="0" err="1" smtClean="0"/>
              <a:t>BSc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5926"/>
            <a:ext cx="7886700" cy="452090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 projekt: </a:t>
            </a:r>
            <a:r>
              <a:rPr lang="hu-HU" sz="3200" b="1" dirty="0" err="1" smtClean="0"/>
              <a:t>ConOrg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webalkalmazás</a:t>
            </a:r>
            <a:endParaRPr lang="hu-HU" sz="3200" b="1" dirty="0"/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err="1" smtClean="0"/>
              <a:t>Landing</a:t>
            </a:r>
            <a:endParaRPr lang="hu-HU" dirty="0" smtClean="0"/>
          </a:p>
          <a:p>
            <a:r>
              <a:rPr lang="hu-HU" b="1" dirty="0" smtClean="0">
                <a:latin typeface="+mj-lt"/>
              </a:rPr>
              <a:t>Band</a:t>
            </a:r>
          </a:p>
          <a:p>
            <a:r>
              <a:rPr lang="hu-HU" b="1" dirty="0" err="1" smtClean="0">
                <a:latin typeface="+mj-lt"/>
              </a:rPr>
              <a:t>Venue</a:t>
            </a:r>
            <a:endParaRPr lang="hu-HU" b="1" dirty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331">
            <a:off x="6039332" y="2268107"/>
            <a:ext cx="2350770" cy="1524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1130">
            <a:off x="4699762" y="2218476"/>
            <a:ext cx="23507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20" y="820240"/>
            <a:ext cx="1950719" cy="14630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27" y="2085334"/>
            <a:ext cx="1016000" cy="146304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498412"/>
            <a:ext cx="2919470" cy="145973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45" y="3571625"/>
            <a:ext cx="4967455" cy="131491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13" y="2283280"/>
            <a:ext cx="1998768" cy="14990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92" y="998405"/>
            <a:ext cx="2241440" cy="1106711"/>
          </a:xfrm>
          <a:prstGeom prst="rect">
            <a:avLst/>
          </a:prstGeom>
        </p:spPr>
      </p:pic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998405"/>
            <a:ext cx="1609023" cy="1426805"/>
          </a:xfr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8" y="3548374"/>
            <a:ext cx="4065563" cy="15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7077"/>
            <a:ext cx="7886700" cy="480939"/>
          </a:xfrm>
        </p:spPr>
        <p:txBody>
          <a:bodyPr>
            <a:noAutofit/>
          </a:bodyPr>
          <a:lstStyle/>
          <a:p>
            <a:r>
              <a:rPr lang="hu-HU" sz="3200" b="1" dirty="0"/>
              <a:t>Az első napok</a:t>
            </a:r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smtClean="0"/>
              <a:t>kezdeti lendület</a:t>
            </a:r>
          </a:p>
          <a:p>
            <a:r>
              <a:rPr lang="hu-HU" dirty="0" smtClean="0"/>
              <a:t>kérdések </a:t>
            </a:r>
            <a:r>
              <a:rPr lang="hu-HU" dirty="0" smtClean="0"/>
              <a:t>sokasága</a:t>
            </a:r>
            <a:endParaRPr lang="hu-HU" b="1" dirty="0">
              <a:latin typeface="+mj-lt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3774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32487" y="1851949"/>
            <a:ext cx="4196664" cy="2780774"/>
          </a:xfrm>
        </p:spPr>
        <p:txBody>
          <a:bodyPr>
            <a:normAutofit/>
          </a:bodyPr>
          <a:lstStyle/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közös fejléc kialakítása</a:t>
            </a:r>
          </a:p>
          <a:p>
            <a:r>
              <a:rPr lang="hu-HU" dirty="0" smtClean="0"/>
              <a:t>távoli kommunikáció</a:t>
            </a:r>
          </a:p>
          <a:p>
            <a:r>
              <a:rPr lang="hu-HU" dirty="0"/>
              <a:t>bejelentkezett felhasználók </a:t>
            </a:r>
            <a:r>
              <a:rPr lang="hu-HU" dirty="0" smtClean="0"/>
              <a:t>kezelése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88" y="1370013"/>
            <a:ext cx="2528924" cy="3262312"/>
          </a:xfrm>
        </p:spPr>
      </p:pic>
    </p:spTree>
    <p:extLst>
      <p:ext uri="{BB962C8B-B14F-4D97-AF65-F5344CB8AC3E}">
        <p14:creationId xmlns:p14="http://schemas.microsoft.com/office/powerpoint/2010/main" val="24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>
            <a:normAutofit/>
          </a:bodyPr>
          <a:lstStyle/>
          <a:p>
            <a:r>
              <a:rPr lang="hu-HU" dirty="0" err="1" smtClean="0"/>
              <a:t>validálás</a:t>
            </a:r>
            <a:r>
              <a:rPr lang="hu-HU" dirty="0" smtClean="0"/>
              <a:t>, visszajelzés</a:t>
            </a:r>
          </a:p>
          <a:p>
            <a:r>
              <a:rPr lang="hu-HU" dirty="0" smtClean="0"/>
              <a:t>felhasználói profil</a:t>
            </a:r>
          </a:p>
          <a:p>
            <a:r>
              <a:rPr lang="hu-HU" dirty="0" smtClean="0"/>
              <a:t>közös lista</a:t>
            </a:r>
          </a:p>
          <a:p>
            <a:r>
              <a:rPr lang="hu-HU" dirty="0" err="1" smtClean="0"/>
              <a:t>refactoring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6721"/>
            <a:ext cx="3886200" cy="2588895"/>
          </a:xfrm>
        </p:spPr>
      </p:pic>
    </p:spTree>
    <p:extLst>
      <p:ext uri="{BB962C8B-B14F-4D97-AF65-F5344CB8AC3E}">
        <p14:creationId xmlns:p14="http://schemas.microsoft.com/office/powerpoint/2010/main" val="23524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Kihívások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„ismeretlen terep”</a:t>
            </a:r>
          </a:p>
          <a:p>
            <a:r>
              <a:rPr lang="hu-HU" dirty="0" smtClean="0"/>
              <a:t>tranzakciós hiba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2426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Amik legjobban tetszettek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csapatmunka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„a gumikacsa”</a:t>
            </a:r>
          </a:p>
          <a:p>
            <a:r>
              <a:rPr lang="hu-HU" dirty="0" smtClean="0"/>
              <a:t>az aha-élmény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17" y="2088292"/>
            <a:ext cx="2642887" cy="2642887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8" y="1268016"/>
            <a:ext cx="2755596" cy="27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documentManagement/types"/>
    <ds:schemaRef ds:uri="9a324a02-be43-499b-8089-7896e70993e7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261</Words>
  <Application>Microsoft Office PowerPoint</Application>
  <PresentationFormat>Diavetítés a képernyőre (16:9 oldalarány)</PresentationFormat>
  <Paragraphs>43</Paragraphs>
  <Slides>10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 projekt: ConOrg webalkalmazás</vt:lpstr>
      <vt:lpstr>PowerPoint bemutató</vt:lpstr>
      <vt:lpstr>Az első napok</vt:lpstr>
      <vt:lpstr>Feladatok, amikben részt vettem</vt:lpstr>
      <vt:lpstr>Feladatok, amikben részt vettem</vt:lpstr>
      <vt:lpstr>Kihívások</vt:lpstr>
      <vt:lpstr>Amik legjobban tetszettek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PistiZ</cp:lastModifiedBy>
  <cp:revision>36</cp:revision>
  <dcterms:created xsi:type="dcterms:W3CDTF">2015-01-25T18:30:45Z</dcterms:created>
  <dcterms:modified xsi:type="dcterms:W3CDTF">2016-10-10T00:07:29Z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