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481" autoAdjust="0"/>
  </p:normalViewPr>
  <p:slideViewPr>
    <p:cSldViewPr snapToGrid="0">
      <p:cViewPr varScale="1">
        <p:scale>
          <a:sx n="75" d="100"/>
          <a:sy n="75" d="100"/>
        </p:scale>
        <p:origin x="121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2918-31FB-4242-8434-38FEC411578C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87FC-FC27-4A39-B641-F3CA6D772F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85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 Jó estét kívánok</a:t>
            </a:r>
            <a:r>
              <a:rPr lang="hu-HU" baseline="0" dirty="0" smtClean="0"/>
              <a:t>! Barócsi Norbertnek hívnak, a Debreceni Egyetem gazdaságinformatikus hallgatója vagyok.</a:t>
            </a:r>
          </a:p>
          <a:p>
            <a:r>
              <a:rPr lang="hu-HU" baseline="0" dirty="0" smtClean="0"/>
              <a:t>- Projekt munka során a Zenekar csapat tagja voltam.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4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Főbb feladataim közé tartozott a zenekarok és tagjainak regisztrálása adatbázis és webes oldalon egyaránt.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Sikeres regisztráció után a zenekarhoz tartozóan létrejött egy publikus profil.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Ugyanitt lehetőség van a zenekarhoz tartozó adatokat módosítani, szerkeszteni</a:t>
            </a:r>
            <a:r>
              <a:rPr lang="hu-HU" baseline="0" dirty="0" smtClean="0"/>
              <a:t> és </a:t>
            </a:r>
            <a:r>
              <a:rPr lang="hu-HU" dirty="0" smtClean="0"/>
              <a:t>törölni.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Az adminisztrátori oldal kialakítását </a:t>
            </a:r>
            <a:r>
              <a:rPr lang="hu-HU" dirty="0" smtClean="0"/>
              <a:t>és </a:t>
            </a:r>
            <a:r>
              <a:rPr lang="hu-HU" dirty="0" smtClean="0"/>
              <a:t>működését is én hoztam létre, ahol lehetőség van letiltani a publikus</a:t>
            </a:r>
            <a:r>
              <a:rPr lang="hu-HU" baseline="0" dirty="0" smtClean="0"/>
              <a:t> profilokat.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3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A</a:t>
            </a:r>
            <a:r>
              <a:rPr lang="hu-HU" baseline="0" dirty="0" smtClean="0"/>
              <a:t> három külön álló projekt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Interface-n</a:t>
            </a:r>
            <a:r>
              <a:rPr lang="hu-HU" baseline="0" dirty="0" smtClean="0"/>
              <a:t> keresztül kommunikál. Ezt a feladatot én valósítottam meg.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dirty="0" smtClean="0">
                <a:effectLst/>
              </a:rPr>
              <a:t>i18n más szóval honosítás</a:t>
            </a:r>
            <a:r>
              <a:rPr lang="hu-HU" b="0" baseline="0" dirty="0" smtClean="0">
                <a:effectLst/>
              </a:rPr>
              <a:t> vagy több nyelvűség, valamint a jobb design kialakítása, egy felhasználó </a:t>
            </a:r>
            <a:r>
              <a:rPr lang="hu-HU" b="0" baseline="0" dirty="0" err="1" smtClean="0">
                <a:effectLst/>
              </a:rPr>
              <a:t>barátabb</a:t>
            </a:r>
            <a:r>
              <a:rPr lang="hu-HU" b="0" baseline="0" dirty="0" smtClean="0">
                <a:effectLst/>
              </a:rPr>
              <a:t> külső létrehozása közös feladata volt a csapatnak.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baseline="0" dirty="0" smtClean="0">
                <a:effectLst/>
              </a:rPr>
              <a:t>Projekt átgyúrásával is én foglalkoztam, párszor ütköztünk olyan problémába, amit csak a projekt struktúra átgyúrásával lehetett megoldani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="0" baseline="0" dirty="0" smtClean="0">
                <a:effectLst/>
              </a:rPr>
              <a:t>Fejlesztés kezdetétől fogva próbáltam a saját kódomat úgy módosítani, hogy az olvashatóbb és optimalizáltabb legyen.</a:t>
            </a:r>
            <a:endParaRPr lang="hu-HU" b="0" dirty="0" smtClean="0">
              <a:effectLst/>
            </a:endParaRPr>
          </a:p>
          <a:p>
            <a:pPr marL="171450" indent="-171450"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35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Számomra újdonságnak számított a csapatmunka</a:t>
            </a:r>
            <a:r>
              <a:rPr lang="hu-HU" baseline="0" dirty="0" smtClean="0"/>
              <a:t> és a csapatvezetőnk által kiadott feladatok szervezettsége. Ezt a két dolgot egyesítve sikerült folytonos munkára bírni csapatunkat.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Új technológiákat</a:t>
            </a:r>
            <a:r>
              <a:rPr lang="hu-HU" baseline="0" dirty="0" smtClean="0"/>
              <a:t> a fejlesztés során akarva akaratlanul is elsajátítottuk, ami számomra nagyon izgalmas és tanulságos volt.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21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baseline="0" dirty="0" smtClean="0"/>
              <a:t>Első nagyobb hiba a fejlesztés elején jött elő, a Web-es réteg nem tudott kommunikálni az Adatbázissal. Pár óra próbálgatás és log olvasás után rájöttem, hogy a Szolgáltatás rétegben van a hiba, ami konkrétan hidat képez az Adatbázis és a Webes réteg között. Megoldás pedig az volt, hogy a Szolgáltatás réteget és a Szolgáltatás megvalósítását két külön álló modulba pakoltam. Így életet leheltem a kommunikációba.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Második nagyobb hiba a fejlesztés közepe fele jött elő, Adatbázisban lévő egy zenekarhoz tartozó adatok megjelenítése a publikus profilon nem úgy működött, ahogy szerettük volna. Jó pár sikertelen próbálkozás után csapatvezetőnkhöz fordultam segítségért. Útmutatása alapján a Webes és a Szolgáltatás réteget átalakítottam, ezután sikeresen működött minden funkció a publikus profilon.</a:t>
            </a:r>
          </a:p>
          <a:p>
            <a:pPr marL="0" indent="0">
              <a:buFontTx/>
              <a:buNone/>
            </a:pPr>
            <a:r>
              <a:rPr lang="hu-HU" baseline="0" dirty="0" smtClean="0"/>
              <a:t/>
            </a:r>
            <a:br>
              <a:rPr lang="hu-HU" baseline="0" dirty="0" smtClean="0"/>
            </a:b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0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Közös munka során </a:t>
            </a:r>
            <a:r>
              <a:rPr lang="hu-HU" baseline="0" dirty="0" smtClean="0"/>
              <a:t>szembesültem azzal a ténnyel, hogy csapatban sokkal gyorsabb a fejlesztés és a gondolkodás, mint egyedül. A csapatban való munkát nagyon élveztem.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Nagyon sok új tudást szereztem ezalatt az időszak alatt, és úgy érzem szakmailag nagyon sokat fejlődtem.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Csapatvezetőnktől nagyon sok fejlesztési módszert tanultunk, tőle megtudhattuk, hogyan gondolkozik és dolgozik egy fejlesztő egy csapatban.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91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 Köszönöm szépen figyelmüket! További szép estét</a:t>
            </a:r>
            <a:r>
              <a:rPr lang="hu-HU" baseline="0" dirty="0" smtClean="0"/>
              <a:t> </a:t>
            </a:r>
            <a:r>
              <a:rPr lang="hu-HU" baseline="0" dirty="0" smtClean="0"/>
              <a:t>kívánok.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F87FC-FC27-4A39-B641-F3CA6D772F6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18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34563" y="2350326"/>
            <a:ext cx="2847362" cy="528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b="1" dirty="0" smtClean="0">
                <a:latin typeface="+mj-lt"/>
              </a:rPr>
              <a:t>Zenekar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65410" y="186612"/>
            <a:ext cx="1548465" cy="342124"/>
          </a:xfrm>
        </p:spPr>
        <p:txBody>
          <a:bodyPr>
            <a:normAutofit/>
          </a:bodyPr>
          <a:lstStyle/>
          <a:p>
            <a:r>
              <a:rPr lang="hu-HU" sz="1800" b="1" dirty="0" smtClean="0"/>
              <a:t>Zenekar</a:t>
            </a:r>
            <a:endParaRPr lang="hu-HU" sz="18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6" y="1287625"/>
            <a:ext cx="2616911" cy="298871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794079" y="2002971"/>
            <a:ext cx="450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>
                <a:latin typeface="+mj-lt"/>
              </a:rPr>
              <a:t>Barócsi Norbert</a:t>
            </a:r>
            <a:br>
              <a:rPr lang="hu-HU" sz="2800" b="1" dirty="0" smtClean="0">
                <a:latin typeface="+mj-lt"/>
              </a:rPr>
            </a:br>
            <a:r>
              <a:rPr lang="hu-HU" sz="2800" b="1" dirty="0" smtClean="0">
                <a:latin typeface="+mj-lt"/>
              </a:rPr>
              <a:t>Gazdaságinformatikus </a:t>
            </a:r>
            <a:r>
              <a:rPr lang="hu-HU" sz="2800" b="1" dirty="0" err="1" smtClean="0">
                <a:latin typeface="+mj-lt"/>
              </a:rPr>
              <a:t>BSc</a:t>
            </a:r>
            <a:endParaRPr lang="hu-H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3698" y="901959"/>
            <a:ext cx="26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Főbb Feladataim: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9404" y="1772816"/>
            <a:ext cx="3847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</a:t>
            </a:r>
            <a:r>
              <a:rPr lang="hu-HU" sz="2000" dirty="0" smtClean="0">
                <a:latin typeface="+mj-lt"/>
              </a:rPr>
              <a:t>regisztrálása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tagjainak a </a:t>
            </a:r>
            <a:r>
              <a:rPr lang="hu-HU" sz="2000" dirty="0" smtClean="0">
                <a:latin typeface="+mj-lt"/>
              </a:rPr>
              <a:t>regisztrálása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Zenekar publikus </a:t>
            </a:r>
            <a:r>
              <a:rPr lang="hu-HU" sz="2000" dirty="0" smtClean="0">
                <a:latin typeface="+mj-lt"/>
              </a:rPr>
              <a:t>profilja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Adatok </a:t>
            </a:r>
            <a:r>
              <a:rPr lang="hu-HU" sz="2000" dirty="0" smtClean="0">
                <a:latin typeface="+mj-lt"/>
              </a:rPr>
              <a:t>módosítása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Adminisztrátor felület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latin typeface="+mj-lt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3" y="1198152"/>
            <a:ext cx="2587690" cy="161730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41" y="2990461"/>
            <a:ext cx="2233904" cy="1469674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38" y="3167121"/>
            <a:ext cx="1468017" cy="14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Téglalap 4"/>
          <p:cNvSpPr/>
          <p:nvPr/>
        </p:nvSpPr>
        <p:spPr>
          <a:xfrm>
            <a:off x="519403" y="1756142"/>
            <a:ext cx="37540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EJB </a:t>
            </a:r>
            <a:r>
              <a:rPr lang="hu-HU" sz="2000" dirty="0" err="1">
                <a:latin typeface="+mj-lt"/>
              </a:rPr>
              <a:t>Remote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Interface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</a:rPr>
              <a:t>i18n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Jobb design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Projekt átgyúrása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000" dirty="0" err="1">
                <a:latin typeface="+mj-lt"/>
              </a:rPr>
              <a:t>Refactoring</a:t>
            </a:r>
            <a:endParaRPr lang="hu-HU" sz="2000" dirty="0">
              <a:latin typeface="+mj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73698" y="901959"/>
            <a:ext cx="26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Főbb Feladataim: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58" y="2486612"/>
            <a:ext cx="2268523" cy="227759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8" y="1922106"/>
            <a:ext cx="3467418" cy="256588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901959"/>
            <a:ext cx="2757295" cy="15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698" y="901959"/>
            <a:ext cx="44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Újdonságok a fejlesztés során:</a:t>
            </a:r>
          </a:p>
        </p:txBody>
      </p:sp>
      <p:sp>
        <p:nvSpPr>
          <p:cNvPr id="7" name="Téglalap 6"/>
          <p:cNvSpPr/>
          <p:nvPr/>
        </p:nvSpPr>
        <p:spPr>
          <a:xfrm>
            <a:off x="519403" y="1740753"/>
            <a:ext cx="389086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Csapatmunka</a:t>
            </a:r>
            <a:endParaRPr lang="hu-HU" sz="24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Új technológiák elsajátítása</a:t>
            </a:r>
            <a:endParaRPr lang="hu-HU" sz="24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+mj-lt"/>
              </a:rPr>
              <a:t>Szervezett előrehaladás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780"/>
            <a:ext cx="4323184" cy="23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73698" y="901959"/>
            <a:ext cx="443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Nehézségek a fejlesztés során:</a:t>
            </a:r>
          </a:p>
        </p:txBody>
      </p:sp>
      <p:sp>
        <p:nvSpPr>
          <p:cNvPr id="5" name="Téglalap 4"/>
          <p:cNvSpPr/>
          <p:nvPr/>
        </p:nvSpPr>
        <p:spPr>
          <a:xfrm>
            <a:off x="1198345" y="1547921"/>
            <a:ext cx="6975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hu-HU" sz="2400" dirty="0" smtClean="0">
                <a:latin typeface="+mj-lt"/>
              </a:rPr>
              <a:t>Adatbázis és a Webes réteg kommunikációja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hu-HU" sz="2400" dirty="0" smtClean="0">
                <a:latin typeface="+mj-lt"/>
              </a:rPr>
              <a:t>Adatbázisból lekért egy Zenekarhoz tartozó adatok</a:t>
            </a:r>
            <a:endParaRPr lang="hu-HU" sz="2400" dirty="0">
              <a:latin typeface="+mj-lt"/>
            </a:endParaRP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8" name="Téglalap 7"/>
          <p:cNvSpPr/>
          <p:nvPr/>
        </p:nvSpPr>
        <p:spPr>
          <a:xfrm>
            <a:off x="629176" y="2682824"/>
            <a:ext cx="1474238" cy="40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Entitás réteg</a:t>
            </a:r>
          </a:p>
        </p:txBody>
      </p:sp>
      <p:sp>
        <p:nvSpPr>
          <p:cNvPr id="9" name="Téglalap 8"/>
          <p:cNvSpPr/>
          <p:nvPr/>
        </p:nvSpPr>
        <p:spPr>
          <a:xfrm>
            <a:off x="3852899" y="3085451"/>
            <a:ext cx="1532595" cy="3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Szolgáltatás réteg és a megvalósítás</a:t>
            </a:r>
          </a:p>
        </p:txBody>
      </p:sp>
      <p:sp>
        <p:nvSpPr>
          <p:cNvPr id="10" name="Téglalap 9"/>
          <p:cNvSpPr/>
          <p:nvPr/>
        </p:nvSpPr>
        <p:spPr>
          <a:xfrm>
            <a:off x="7169731" y="3583479"/>
            <a:ext cx="1281405" cy="39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Webes réteg</a:t>
            </a:r>
            <a:endParaRPr lang="hu-HU" sz="1400" dirty="0"/>
          </a:p>
        </p:txBody>
      </p:sp>
      <p:sp>
        <p:nvSpPr>
          <p:cNvPr id="13" name="Ellipszis 12"/>
          <p:cNvSpPr/>
          <p:nvPr/>
        </p:nvSpPr>
        <p:spPr>
          <a:xfrm>
            <a:off x="3239454" y="4358348"/>
            <a:ext cx="2653004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Szolgáltatás megvalósítása</a:t>
            </a:r>
            <a:endParaRPr lang="hu-HU" sz="1200" dirty="0"/>
          </a:p>
        </p:txBody>
      </p:sp>
      <p:sp>
        <p:nvSpPr>
          <p:cNvPr id="16" name="Felfelé-lefelé nyíl 15"/>
          <p:cNvSpPr/>
          <p:nvPr/>
        </p:nvSpPr>
        <p:spPr>
          <a:xfrm>
            <a:off x="4497355" y="3693904"/>
            <a:ext cx="149289" cy="5257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Balra-jobbra nyíl 16"/>
          <p:cNvSpPr/>
          <p:nvPr/>
        </p:nvSpPr>
        <p:spPr>
          <a:xfrm rot="774221">
            <a:off x="2313993" y="3040282"/>
            <a:ext cx="1480457" cy="114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Balra-jobbra nyíl 17"/>
          <p:cNvSpPr/>
          <p:nvPr/>
        </p:nvSpPr>
        <p:spPr>
          <a:xfrm rot="774221">
            <a:off x="5571356" y="3476054"/>
            <a:ext cx="1480457" cy="114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 rot="779958">
            <a:off x="5858681" y="3270219"/>
            <a:ext cx="1200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 smtClean="0"/>
              <a:t>Kommunikáció</a:t>
            </a:r>
            <a:endParaRPr lang="hu-HU" sz="1050" dirty="0"/>
          </a:p>
        </p:txBody>
      </p:sp>
      <p:sp>
        <p:nvSpPr>
          <p:cNvPr id="20" name="Szövegdoboz 19"/>
          <p:cNvSpPr txBox="1"/>
          <p:nvPr/>
        </p:nvSpPr>
        <p:spPr>
          <a:xfrm rot="779958">
            <a:off x="2639185" y="2814596"/>
            <a:ext cx="1200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 smtClean="0"/>
              <a:t>Kommunikáció</a:t>
            </a:r>
            <a:endParaRPr lang="hu-HU" sz="1050" dirty="0"/>
          </a:p>
        </p:txBody>
      </p:sp>
      <p:sp>
        <p:nvSpPr>
          <p:cNvPr id="23" name="Tilos tábla 22"/>
          <p:cNvSpPr/>
          <p:nvPr/>
        </p:nvSpPr>
        <p:spPr>
          <a:xfrm>
            <a:off x="2758069" y="2710760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4" name="Tilos tábla 23"/>
          <p:cNvSpPr/>
          <p:nvPr/>
        </p:nvSpPr>
        <p:spPr>
          <a:xfrm>
            <a:off x="5996956" y="3119435"/>
            <a:ext cx="650081" cy="667957"/>
          </a:xfrm>
          <a:prstGeom prst="noSmoking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3846273" y="3085451"/>
            <a:ext cx="1532595" cy="3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Szolgáltatás réteg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60" y="1176306"/>
            <a:ext cx="569486" cy="569486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38" y="1745792"/>
            <a:ext cx="569486" cy="56948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51" y="2581099"/>
            <a:ext cx="481209" cy="477013"/>
          </a:xfrm>
          <a:prstGeom prst="rect">
            <a:avLst/>
          </a:prstGeom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28" y="3093009"/>
            <a:ext cx="481209" cy="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3" grpId="0" animBg="1"/>
      <p:bldP spid="24" grpId="0" animBg="1"/>
      <p:bldP spid="24" grpId="1" animBg="1"/>
      <p:bldP spid="24" grpId="2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465410" y="186612"/>
            <a:ext cx="1548465" cy="34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 dirty="0" smtClean="0"/>
              <a:t>Zenekar</a:t>
            </a:r>
            <a:endParaRPr lang="hu-HU" sz="1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3698" y="901959"/>
            <a:ext cx="474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latin typeface="+mj-lt"/>
              </a:rPr>
              <a:t>Tapasztalatok a fejlesztés során:</a:t>
            </a:r>
          </a:p>
        </p:txBody>
      </p:sp>
      <p:sp>
        <p:nvSpPr>
          <p:cNvPr id="7" name="Téglalap 6"/>
          <p:cNvSpPr/>
          <p:nvPr/>
        </p:nvSpPr>
        <p:spPr>
          <a:xfrm>
            <a:off x="273698" y="1706380"/>
            <a:ext cx="44507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Csapatban gyorsabb a fejlesztés</a:t>
            </a:r>
            <a:endParaRPr lang="hu-HU" sz="2000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Új tudásra tettem szert a technológiák használatával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</a:rPr>
              <a:t>Megismerhettem, hogyan gondolkozik egy fejlesztő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hu-HU" sz="2000" dirty="0">
              <a:latin typeface="+mj-lt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25179"/>
            <a:ext cx="4005944" cy="3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Barócsi Norbert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522</Words>
  <Application>Microsoft Office PowerPoint</Application>
  <PresentationFormat>Diavetítés a képernyőre (16:9 oldalarány)</PresentationFormat>
  <Paragraphs>67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Zenekar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Mindfield</cp:lastModifiedBy>
  <cp:revision>60</cp:revision>
  <dcterms:created xsi:type="dcterms:W3CDTF">2015-01-25T18:30:45Z</dcterms:created>
  <dcterms:modified xsi:type="dcterms:W3CDTF">2016-10-06T15:42:26Z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