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56" r:id="rId6"/>
    <p:sldId id="259" r:id="rId7"/>
    <p:sldId id="260" r:id="rId8"/>
    <p:sldId id="261" r:id="rId9"/>
    <p:sldId id="262" r:id="rId10"/>
    <p:sldId id="26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stiZ" initials="P" lastIdx="2" clrIdx="0">
    <p:extLst>
      <p:ext uri="{19B8F6BF-5375-455C-9EA6-DF929625EA0E}">
        <p15:presenceInfo xmlns:p15="http://schemas.microsoft.com/office/powerpoint/2012/main" userId="Pist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4381" autoAdjust="0"/>
  </p:normalViewPr>
  <p:slideViewPr>
    <p:cSldViewPr snapToGrid="0">
      <p:cViewPr varScale="1">
        <p:scale>
          <a:sx n="78" d="100"/>
          <a:sy n="78" d="100"/>
        </p:scale>
        <p:origin x="108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BF54A-E98C-461E-800A-FAB3850543EF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A0DFA-D9E6-473A-B496-9FB0D8879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40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projekt kezdésének napján, a csapatok felosztását követően</a:t>
            </a:r>
            <a:r>
              <a:rPr lang="hu-HU" baseline="0" dirty="0" smtClean="0"/>
              <a:t> ott helyben, </a:t>
            </a:r>
            <a:r>
              <a:rPr lang="hu-HU" baseline="0" dirty="0" err="1" smtClean="0"/>
              <a:t>ping-pong</a:t>
            </a:r>
            <a:r>
              <a:rPr lang="hu-HU" baseline="0" dirty="0" smtClean="0"/>
              <a:t> asztalt körbeülve mindegyik csapat elkészítette a modulja alapjait. Ezt követően azonban hamar megtört a kezdeti lendület, rengeteg kérdés fogalmazódott meg bennünk az első napokban. Azonban miután ezekre válaszokat kaptunk oktatóinktól, beindult az aktív munka.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31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75" y="1391055"/>
            <a:ext cx="1881385" cy="280034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46306" y="2280525"/>
            <a:ext cx="3745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Balogh István</a:t>
            </a:r>
          </a:p>
          <a:p>
            <a:pPr algn="ctr"/>
            <a:r>
              <a:rPr lang="hu-HU" sz="2000" dirty="0" smtClean="0"/>
              <a:t>Programtervező informatikus </a:t>
            </a:r>
            <a:r>
              <a:rPr lang="hu-HU" sz="2000" dirty="0" err="1" smtClean="0"/>
              <a:t>BSc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7077"/>
            <a:ext cx="7886700" cy="480939"/>
          </a:xfrm>
        </p:spPr>
        <p:txBody>
          <a:bodyPr>
            <a:noAutofit/>
          </a:bodyPr>
          <a:lstStyle/>
          <a:p>
            <a:r>
              <a:rPr lang="hu-HU" sz="3200" b="1" dirty="0"/>
              <a:t>Az első napok</a:t>
            </a:r>
          </a:p>
        </p:txBody>
      </p:sp>
      <p:sp>
        <p:nvSpPr>
          <p:cNvPr id="3" name="Alcím 2"/>
          <p:cNvSpPr>
            <a:spLocks noGrp="1"/>
          </p:cNvSpPr>
          <p:nvPr>
            <p:ph sz="half" idx="1"/>
          </p:nvPr>
        </p:nvSpPr>
        <p:spPr>
          <a:xfrm>
            <a:off x="439838" y="1875099"/>
            <a:ext cx="4075012" cy="2757624"/>
          </a:xfrm>
        </p:spPr>
        <p:txBody>
          <a:bodyPr>
            <a:normAutofit/>
          </a:bodyPr>
          <a:lstStyle/>
          <a:p>
            <a:r>
              <a:rPr lang="hu-HU" dirty="0" smtClean="0"/>
              <a:t>kezdeti lendület</a:t>
            </a:r>
          </a:p>
          <a:p>
            <a:r>
              <a:rPr lang="hu-HU" dirty="0" smtClean="0"/>
              <a:t>kérdések sokasága</a:t>
            </a:r>
          </a:p>
          <a:p>
            <a:r>
              <a:rPr lang="hu-HU" dirty="0" smtClean="0"/>
              <a:t>újdonság</a:t>
            </a:r>
          </a:p>
          <a:p>
            <a:endParaRPr lang="hu-HU" b="1" dirty="0">
              <a:latin typeface="+mj-lt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43844"/>
            <a:ext cx="3886200" cy="2914650"/>
          </a:xfrm>
        </p:spPr>
      </p:pic>
    </p:spTree>
    <p:extLst>
      <p:ext uri="{BB962C8B-B14F-4D97-AF65-F5344CB8AC3E}">
        <p14:creationId xmlns:p14="http://schemas.microsoft.com/office/powerpoint/2010/main" val="37740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Feladatok, amikben részt vettem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32487" y="1851949"/>
            <a:ext cx="4196664" cy="2780774"/>
          </a:xfrm>
        </p:spPr>
        <p:txBody>
          <a:bodyPr>
            <a:normAutofit/>
          </a:bodyPr>
          <a:lstStyle/>
          <a:p>
            <a:r>
              <a:rPr lang="hu-HU" dirty="0" smtClean="0"/>
              <a:t>regisztráció</a:t>
            </a:r>
          </a:p>
          <a:p>
            <a:r>
              <a:rPr lang="hu-HU" dirty="0" smtClean="0"/>
              <a:t>közös fejléc kialakítása</a:t>
            </a:r>
          </a:p>
          <a:p>
            <a:r>
              <a:rPr lang="hu-HU" dirty="0" smtClean="0"/>
              <a:t>szolgáltatások elkészítése</a:t>
            </a:r>
          </a:p>
          <a:p>
            <a:r>
              <a:rPr lang="hu-HU" dirty="0" smtClean="0"/>
              <a:t>távoli kommunikáció</a:t>
            </a:r>
          </a:p>
          <a:p>
            <a:r>
              <a:rPr lang="hu-HU" dirty="0" smtClean="0"/>
              <a:t>több nyelvű megjelenítés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88" y="1370013"/>
            <a:ext cx="2528924" cy="3262312"/>
          </a:xfrm>
        </p:spPr>
      </p:pic>
    </p:spTree>
    <p:extLst>
      <p:ext uri="{BB962C8B-B14F-4D97-AF65-F5344CB8AC3E}">
        <p14:creationId xmlns:p14="http://schemas.microsoft.com/office/powerpoint/2010/main" val="24239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Feladatok, amikben részt vettem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bejelentkezett felhasználók kezelése</a:t>
            </a:r>
          </a:p>
          <a:p>
            <a:r>
              <a:rPr lang="hu-HU" dirty="0" err="1" smtClean="0"/>
              <a:t>validálás</a:t>
            </a:r>
            <a:r>
              <a:rPr lang="hu-HU" dirty="0" smtClean="0"/>
              <a:t>, visszajelzés</a:t>
            </a:r>
          </a:p>
          <a:p>
            <a:r>
              <a:rPr lang="hu-HU" dirty="0" smtClean="0"/>
              <a:t>felhasználói profil</a:t>
            </a:r>
          </a:p>
          <a:p>
            <a:r>
              <a:rPr lang="hu-HU" dirty="0" smtClean="0"/>
              <a:t>közös lista</a:t>
            </a:r>
          </a:p>
          <a:p>
            <a:r>
              <a:rPr lang="hu-HU" dirty="0" err="1" smtClean="0"/>
              <a:t>refactoring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6721"/>
            <a:ext cx="3886200" cy="2588895"/>
          </a:xfrm>
        </p:spPr>
      </p:pic>
    </p:spTree>
    <p:extLst>
      <p:ext uri="{BB962C8B-B14F-4D97-AF65-F5344CB8AC3E}">
        <p14:creationId xmlns:p14="http://schemas.microsoft.com/office/powerpoint/2010/main" val="23524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Kihívások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/>
          <a:lstStyle/>
          <a:p>
            <a:r>
              <a:rPr lang="hu-HU" dirty="0" smtClean="0"/>
              <a:t>„ismeretlen terep”</a:t>
            </a:r>
          </a:p>
          <a:p>
            <a:r>
              <a:rPr lang="hu-HU" dirty="0" smtClean="0"/>
              <a:t>tranzakciós hiba</a:t>
            </a:r>
          </a:p>
          <a:p>
            <a:r>
              <a:rPr lang="hu-HU" dirty="0" smtClean="0"/>
              <a:t>technológiák összehangolása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43844"/>
            <a:ext cx="3886200" cy="2914650"/>
          </a:xfrm>
        </p:spPr>
      </p:pic>
    </p:spTree>
    <p:extLst>
      <p:ext uri="{BB962C8B-B14F-4D97-AF65-F5344CB8AC3E}">
        <p14:creationId xmlns:p14="http://schemas.microsoft.com/office/powerpoint/2010/main" val="24267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Amik legjobban tetszettek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/>
          <a:lstStyle/>
          <a:p>
            <a:r>
              <a:rPr lang="hu-HU" dirty="0" smtClean="0"/>
              <a:t>csapatmunka</a:t>
            </a:r>
          </a:p>
          <a:p>
            <a:r>
              <a:rPr lang="hu-HU" dirty="0" smtClean="0"/>
              <a:t>segítőkészség</a:t>
            </a:r>
          </a:p>
          <a:p>
            <a:r>
              <a:rPr lang="hu-HU" dirty="0" smtClean="0"/>
              <a:t>„a gumikacsa”</a:t>
            </a:r>
          </a:p>
          <a:p>
            <a:r>
              <a:rPr lang="hu-HU" dirty="0" smtClean="0"/>
              <a:t>az aha-élmény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17" y="2088292"/>
            <a:ext cx="2642887" cy="2642887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98" y="1268016"/>
            <a:ext cx="2755596" cy="27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72487" y="4135696"/>
            <a:ext cx="2670978" cy="621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Balogh István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documentManagement/types"/>
    <ds:schemaRef ds:uri="9a324a02-be43-499b-8089-7896e70993e7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134</Words>
  <Application>Microsoft Office PowerPoint</Application>
  <PresentationFormat>Diavetítés a képernyőre (16:9 oldalarány)</PresentationFormat>
  <Paragraphs>34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A prezentáció címe ide jön</vt:lpstr>
      <vt:lpstr>Az első napok</vt:lpstr>
      <vt:lpstr>Feladatok, amikben részt vettem</vt:lpstr>
      <vt:lpstr>Feladatok, amikben részt vettem</vt:lpstr>
      <vt:lpstr>Kihívások</vt:lpstr>
      <vt:lpstr>Amik legjobban tetszettek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PistiZ</cp:lastModifiedBy>
  <cp:revision>21</cp:revision>
  <dcterms:created xsi:type="dcterms:W3CDTF">2015-01-25T18:30:45Z</dcterms:created>
  <dcterms:modified xsi:type="dcterms:W3CDTF">2016-10-02T21:39:00Z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