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2215662"/>
            <a:ext cx="3886200" cy="1178170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Bódi Balázs</a:t>
            </a:r>
          </a:p>
          <a:p>
            <a:pPr marL="0" indent="0" algn="ctr">
              <a:buNone/>
            </a:pPr>
            <a:r>
              <a:rPr lang="hu-HU" dirty="0" smtClean="0"/>
              <a:t>Mérnökinformatikus </a:t>
            </a:r>
            <a:r>
              <a:rPr lang="hu-HU" dirty="0" err="1" smtClean="0"/>
              <a:t>Bsc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805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634545" y="1732315"/>
            <a:ext cx="4488473" cy="219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Főbb feladataim:</a:t>
            </a:r>
          </a:p>
          <a:p>
            <a:r>
              <a:rPr lang="hu-HU" dirty="0" smtClean="0"/>
              <a:t>Adatbázis felépítése</a:t>
            </a:r>
          </a:p>
          <a:p>
            <a:r>
              <a:rPr lang="hu-HU" dirty="0" smtClean="0"/>
              <a:t>Spring </a:t>
            </a:r>
            <a:r>
              <a:rPr lang="hu-HU" dirty="0" err="1" smtClean="0"/>
              <a:t>security</a:t>
            </a:r>
            <a:r>
              <a:rPr lang="hu-HU" dirty="0" smtClean="0"/>
              <a:t> konfigurálás</a:t>
            </a:r>
          </a:p>
          <a:p>
            <a:r>
              <a:rPr lang="hu-HU" dirty="0" smtClean="0"/>
              <a:t>Üzenetküldés </a:t>
            </a:r>
            <a:r>
              <a:rPr lang="hu-HU" dirty="0" smtClean="0"/>
              <a:t>megvalósítása</a:t>
            </a:r>
            <a:endParaRPr lang="hu-HU" dirty="0" smtClean="0"/>
          </a:p>
          <a:p>
            <a:endParaRPr lang="hu-HU" dirty="0" smtClean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6" y="1732315"/>
            <a:ext cx="2198719" cy="21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986140" y="1712535"/>
            <a:ext cx="3886200" cy="21652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smtClean="0"/>
              <a:t>Kedvenc feladataim:</a:t>
            </a:r>
          </a:p>
          <a:p>
            <a:r>
              <a:rPr lang="hu-HU" dirty="0" smtClean="0"/>
              <a:t>Entitások kialakítása</a:t>
            </a:r>
          </a:p>
          <a:p>
            <a:r>
              <a:rPr lang="hu-HU" dirty="0" err="1" smtClean="0"/>
              <a:t>Autentikáció</a:t>
            </a:r>
            <a:endParaRPr lang="hu-HU" dirty="0" smtClean="0"/>
          </a:p>
          <a:p>
            <a:r>
              <a:rPr lang="hu-HU" dirty="0" smtClean="0"/>
              <a:t>Login/</a:t>
            </a:r>
            <a:r>
              <a:rPr lang="hu-HU" dirty="0" err="1" smtClean="0"/>
              <a:t>Logout</a:t>
            </a:r>
            <a:r>
              <a:rPr lang="hu-HU" dirty="0" smtClean="0"/>
              <a:t> </a:t>
            </a:r>
            <a:r>
              <a:rPr lang="hu-HU" dirty="0" smtClean="0"/>
              <a:t>kezelése</a:t>
            </a:r>
          </a:p>
          <a:p>
            <a:r>
              <a:rPr lang="hu-HU" dirty="0" smtClean="0"/>
              <a:t>Generált jelszó küldése a felhasználónak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89" y="1712535"/>
            <a:ext cx="2165289" cy="21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23" y="1689924"/>
            <a:ext cx="2322756" cy="2322756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02906" y="1689924"/>
            <a:ext cx="4312444" cy="262248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Csapatmunka</a:t>
            </a:r>
          </a:p>
          <a:p>
            <a:r>
              <a:rPr lang="hu-HU" dirty="0" smtClean="0"/>
              <a:t>Feladatok elosztása</a:t>
            </a:r>
          </a:p>
          <a:p>
            <a:r>
              <a:rPr lang="hu-HU" dirty="0" smtClean="0"/>
              <a:t>Folyamatos kommunikáció</a:t>
            </a:r>
          </a:p>
          <a:p>
            <a:r>
              <a:rPr lang="hu-HU" dirty="0" smtClean="0"/>
              <a:t>Segítőkészség</a:t>
            </a:r>
          </a:p>
          <a:p>
            <a:r>
              <a:rPr lang="hu-HU" dirty="0" smtClean="0"/>
              <a:t>Fejlődés</a:t>
            </a:r>
          </a:p>
        </p:txBody>
      </p:sp>
    </p:spTree>
    <p:extLst>
      <p:ext uri="{BB962C8B-B14F-4D97-AF65-F5344CB8AC3E}">
        <p14:creationId xmlns:p14="http://schemas.microsoft.com/office/powerpoint/2010/main" val="27763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48</Words>
  <Application>Microsoft Office PowerPoint</Application>
  <PresentationFormat>Diavetítés a képernyőre (16:9 oldalarány)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Bódi Balázs</cp:lastModifiedBy>
  <cp:revision>13</cp:revision>
  <dcterms:created xsi:type="dcterms:W3CDTF">2015-01-25T18:30:45Z</dcterms:created>
  <dcterms:modified xsi:type="dcterms:W3CDTF">2016-10-05T11:05:45Z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