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73" autoAdjust="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A projekt több területén is dolgoztam. Először az adatbázis kapcsolattal és entity-kkel foglalkoztam. (szerepkörök, jogok)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Majd a felhasználó beléptetését kellett megoldanom Spring security segítségével. (gond)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Végül az admin felület és funkcióinak megvalósítása volt a feladatom. (kedvenc)</a:t>
            </a: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A kedvenc feladatom az </a:t>
            </a:r>
            <a:r>
              <a:rPr lang="hu-HU" dirty="0" err="1"/>
              <a:t>admin</a:t>
            </a:r>
            <a:r>
              <a:rPr lang="hu-HU" dirty="0"/>
              <a:t> oldal és a hozzá tartozó funkciók elkészítése volt.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 smtClean="0"/>
              <a:t>Felület</a:t>
            </a:r>
            <a:r>
              <a:rPr lang="hu-HU" baseline="0" dirty="0" smtClean="0"/>
              <a:t> kétszer újra </a:t>
            </a:r>
            <a:r>
              <a:rPr lang="hu-HU" baseline="0" smtClean="0"/>
              <a:t>lett gondolva. </a:t>
            </a:r>
            <a:r>
              <a:rPr lang="hu-HU" baseline="0" dirty="0" smtClean="0"/>
              <a:t>(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, tapasztalatok)</a:t>
            </a:r>
            <a:endParaRPr lang="hu-HU" dirty="0" smtClean="0"/>
          </a:p>
          <a:p>
            <a:pPr lvl="0">
              <a:spcBef>
                <a:spcPts val="0"/>
              </a:spcBef>
              <a:buNone/>
            </a:pPr>
            <a:r>
              <a:rPr lang="hu-HU" dirty="0" smtClean="0"/>
              <a:t>Szerepkört </a:t>
            </a:r>
            <a:r>
              <a:rPr lang="hu-HU" dirty="0"/>
              <a:t>lehet adni egy vagy több felhasználónak.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jogot lehet rendelni egy </a:t>
            </a:r>
            <a:r>
              <a:rPr lang="hu-HU" dirty="0" err="1"/>
              <a:t>szerpkörhöz</a:t>
            </a:r>
            <a:r>
              <a:rPr lang="hu-HU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felhasználó jelszavát alapértelmezettre lehet állítani. (random, email)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 dirty="0"/>
              <a:t>Egy vagy több felhasználó aktivitását lehet módosítani. (gond, profil oldalon lehetett módosítani, inaktívként nem lehet bejelentkezni)</a:t>
            </a: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Ezelőtt még nem dolgoztam csapatban. Eleinte furcsa volt hogy nem mindent nekem kell megcsinálni/megoldani.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Rengeteget segítettünk egymásnak ha valaki elakadt. Ennek következtében sokat beszélgettünk, így egyre jobban megismertük egymást. Úgy érzem nyíltabb és magabiztosabb lettem ennek köszönhetően.</a:t>
            </a: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-484408">
            <a:off x="3352321" y="2092717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 ide jön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383032" y="2209752"/>
            <a:ext cx="4546599" cy="87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Erdőhegyi László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18" y="1299977"/>
            <a:ext cx="2267122" cy="303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Amikben részt vettem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38897" y="1958774"/>
            <a:ext cx="3894953" cy="17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Adatbázis kapcsolat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Spring </a:t>
            </a:r>
            <a:r>
              <a:rPr lang="hu-HU" dirty="0" err="1"/>
              <a:t>security</a:t>
            </a:r>
            <a:r>
              <a:rPr lang="hu-HU" dirty="0"/>
              <a:t> beléptetés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312" y="1537562"/>
            <a:ext cx="4471162" cy="2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Kedvenc feladatom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778650" y="1745275"/>
            <a:ext cx="3275047" cy="19732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 err="1"/>
              <a:t>Admin</a:t>
            </a:r>
            <a:r>
              <a:rPr lang="hu-HU" dirty="0"/>
              <a:t> oldal és funkciói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Szerepkör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Jog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Jelszó kezelés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hu-HU" dirty="0" smtClean="0"/>
              <a:t>Aktivitás </a:t>
            </a:r>
            <a:r>
              <a:rPr lang="hu-HU" dirty="0"/>
              <a:t>kezelés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49" y="1864900"/>
            <a:ext cx="3080800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Legjobban tetszett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807425" y="1923567"/>
            <a:ext cx="2862367" cy="19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 smtClean="0"/>
              <a:t>Csapatmunka</a:t>
            </a:r>
            <a:endParaRPr lang="hu-HU" dirty="0"/>
          </a:p>
          <a:p>
            <a:pPr marL="457200" lvl="0" indent="-228600" algn="l">
              <a:spcBef>
                <a:spcPts val="0"/>
              </a:spcBef>
              <a:buFont typeface="Arial"/>
              <a:buChar char="-"/>
            </a:pPr>
            <a:r>
              <a:rPr lang="hu-HU" dirty="0"/>
              <a:t>Munkamegosztás</a:t>
            </a:r>
          </a:p>
          <a:p>
            <a:pPr marL="457200" indent="-228600" algn="l">
              <a:spcBef>
                <a:spcPts val="0"/>
              </a:spcBef>
              <a:buFont typeface="Arial"/>
              <a:buChar char="-"/>
            </a:pPr>
            <a:r>
              <a:rPr lang="hu-HU" dirty="0" smtClean="0"/>
              <a:t>Segítség</a:t>
            </a:r>
            <a:endParaRPr lang="hu-HU"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smtClean="0"/>
              <a:t>Nyíltság</a:t>
            </a:r>
            <a:endParaRPr lang="hu-HU" dirty="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00" y="1686148"/>
            <a:ext cx="4932824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neve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telefonszáma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236</Words>
  <Application>Microsoft Office PowerPoint</Application>
  <PresentationFormat>Diavetítés a képernyőre (16:9 oldalarány)</PresentationFormat>
  <Paragraphs>37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PowerPoint-bemutató</vt:lpstr>
      <vt:lpstr>A prezentáció címe ide jön</vt:lpstr>
      <vt:lpstr>A prezentáció címe ide jön</vt:lpstr>
      <vt:lpstr>A prezentáció címe ide jön</vt:lpstr>
      <vt:lpstr>A prezentáció címe ide jön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Erdőhegyi László</cp:lastModifiedBy>
  <cp:revision>6</cp:revision>
  <dcterms:modified xsi:type="dcterms:W3CDTF">2016-10-10T06:46:11Z</dcterms:modified>
</cp:coreProperties>
</file>