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7" r:id="rId5"/>
    <p:sldId id="256" r:id="rId6"/>
    <p:sldId id="259" r:id="rId7"/>
    <p:sldId id="260" r:id="rId8"/>
    <p:sldId id="263" r:id="rId9"/>
    <p:sldId id="258" r:id="rId10"/>
  </p:sldIdLst>
  <p:sldSz cx="9144000" cy="5143500" type="screen16x9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5" autoAdjust="0"/>
    <p:restoredTop sz="94660" autoAdjust="0"/>
  </p:normalViewPr>
  <p:slideViewPr>
    <p:cSldViewPr snapToGrid="0">
      <p:cViewPr>
        <p:scale>
          <a:sx n="128" d="100"/>
          <a:sy n="128" d="100"/>
        </p:scale>
        <p:origin x="-101" y="235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41772"/>
            <a:ext cx="77724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Alcím mintájának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2016.10.05.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24426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2016.10.05.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78669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4"/>
            <a:ext cx="1971675" cy="4358879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273844"/>
            <a:ext cx="5800725" cy="4358879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2016.10.05.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30374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2016.10.05.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8263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5"/>
            <a:ext cx="7886700" cy="213955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2016.10.05.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53284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2016.10.05.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54606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5"/>
            <a:ext cx="7886700" cy="994172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391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1878806"/>
            <a:ext cx="3887391" cy="2763441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2016.10.05.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2643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2016.10.05.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55990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2016.10.05.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31435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2016.10.05.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98823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2016.10.05.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73525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5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E8B002-83F0-41C5-A7B7-2819A96BD9B2}" type="datetimeFigureOut">
              <a:rPr lang="hu-HU" smtClean="0"/>
              <a:t>2016.10.05.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79397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 rot="21115592">
            <a:off x="3287008" y="2235222"/>
            <a:ext cx="2847362" cy="104751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hu-HU" b="1" dirty="0" smtClean="0">
                <a:latin typeface="+mj-lt"/>
              </a:rPr>
              <a:t>Project </a:t>
            </a:r>
            <a:br>
              <a:rPr lang="hu-HU" b="1" dirty="0" smtClean="0">
                <a:latin typeface="+mj-lt"/>
              </a:rPr>
            </a:br>
            <a:r>
              <a:rPr lang="hu-HU" b="1" dirty="0" smtClean="0">
                <a:latin typeface="+mj-lt"/>
              </a:rPr>
              <a:t>Band</a:t>
            </a:r>
            <a:endParaRPr lang="hu-HU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45726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zövegdoboz 4"/>
          <p:cNvSpPr txBox="1"/>
          <p:nvPr/>
        </p:nvSpPr>
        <p:spPr>
          <a:xfrm>
            <a:off x="670954" y="2380134"/>
            <a:ext cx="33547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000" dirty="0" smtClean="0"/>
              <a:t>Gazdaságinformatikus Bsc</a:t>
            </a:r>
            <a:endParaRPr lang="en-US" sz="2000" dirty="0"/>
          </a:p>
        </p:txBody>
      </p:sp>
      <p:sp>
        <p:nvSpPr>
          <p:cNvPr id="7" name="Szövegdoboz 6"/>
          <p:cNvSpPr txBox="1"/>
          <p:nvPr/>
        </p:nvSpPr>
        <p:spPr>
          <a:xfrm>
            <a:off x="670957" y="1782940"/>
            <a:ext cx="33547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000" b="1" dirty="0" smtClean="0"/>
              <a:t>Veress Ármin</a:t>
            </a:r>
            <a:endParaRPr lang="en-US" sz="2000" b="1" dirty="0"/>
          </a:p>
        </p:txBody>
      </p:sp>
      <p:sp>
        <p:nvSpPr>
          <p:cNvPr id="8" name="Szövegdoboz 7"/>
          <p:cNvSpPr txBox="1"/>
          <p:nvPr/>
        </p:nvSpPr>
        <p:spPr>
          <a:xfrm>
            <a:off x="670957" y="3030262"/>
            <a:ext cx="33547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000" dirty="0" smtClean="0"/>
              <a:t>veress.armin@gmail.com</a:t>
            </a:r>
            <a:endParaRPr lang="en-US" sz="2000" dirty="0"/>
          </a:p>
        </p:txBody>
      </p:sp>
      <p:sp>
        <p:nvSpPr>
          <p:cNvPr id="9" name="Szövegdoboz 8"/>
          <p:cNvSpPr txBox="1"/>
          <p:nvPr/>
        </p:nvSpPr>
        <p:spPr>
          <a:xfrm>
            <a:off x="670956" y="3646294"/>
            <a:ext cx="33547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000" dirty="0" smtClean="0"/>
              <a:t>+3606308437991</a:t>
            </a:r>
            <a:endParaRPr lang="en-US" sz="2000" dirty="0"/>
          </a:p>
        </p:txBody>
      </p:sp>
      <p:pic>
        <p:nvPicPr>
          <p:cNvPr id="10" name="Kép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466" y="1782940"/>
            <a:ext cx="2942889" cy="2207167"/>
          </a:xfrm>
          <a:prstGeom prst="rect">
            <a:avLst/>
          </a:prstGeom>
        </p:spPr>
      </p:pic>
      <p:sp>
        <p:nvSpPr>
          <p:cNvPr id="12" name="Szövegdoboz 11"/>
          <p:cNvSpPr txBox="1"/>
          <p:nvPr/>
        </p:nvSpPr>
        <p:spPr>
          <a:xfrm>
            <a:off x="7487392" y="178130"/>
            <a:ext cx="1543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b="1" dirty="0" smtClean="0"/>
              <a:t>Band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69678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0" y="866898"/>
            <a:ext cx="6555921" cy="469075"/>
          </a:xfrm>
        </p:spPr>
        <p:txBody>
          <a:bodyPr>
            <a:noAutofit/>
          </a:bodyPr>
          <a:lstStyle/>
          <a:p>
            <a:pPr algn="ctr"/>
            <a:r>
              <a:rPr lang="hu-HU" sz="2800" b="1" dirty="0" smtClean="0"/>
              <a:t>Feladataim</a:t>
            </a:r>
            <a:endParaRPr lang="en-US" sz="2800" b="1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573728" y="2171642"/>
            <a:ext cx="4964630" cy="1278140"/>
          </a:xfrm>
        </p:spPr>
        <p:txBody>
          <a:bodyPr>
            <a:normAutofit/>
          </a:bodyPr>
          <a:lstStyle/>
          <a:p>
            <a:r>
              <a:rPr lang="hu-HU" sz="2000" dirty="0" smtClean="0"/>
              <a:t>Adatbázisséma megtervezése</a:t>
            </a:r>
          </a:p>
          <a:p>
            <a:r>
              <a:rPr lang="hu-HU" sz="2000" dirty="0" smtClean="0"/>
              <a:t>Demók feltöltése és megjelenítése</a:t>
            </a:r>
          </a:p>
          <a:p>
            <a:r>
              <a:rPr lang="hu-HU" sz="2000" dirty="0" smtClean="0"/>
              <a:t>Események </a:t>
            </a:r>
            <a:r>
              <a:rPr lang="hu-HU" sz="2000" dirty="0" smtClean="0"/>
              <a:t>létrehozása és kezelése</a:t>
            </a:r>
            <a:endParaRPr lang="en-US" sz="2000" dirty="0"/>
          </a:p>
        </p:txBody>
      </p:sp>
      <p:sp>
        <p:nvSpPr>
          <p:cNvPr id="4" name="Szövegdoboz 3"/>
          <p:cNvSpPr txBox="1"/>
          <p:nvPr/>
        </p:nvSpPr>
        <p:spPr>
          <a:xfrm>
            <a:off x="7534893" y="172192"/>
            <a:ext cx="1365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b="1" dirty="0" smtClean="0"/>
              <a:t>Band</a:t>
            </a:r>
            <a:endParaRPr lang="en-US" b="1" dirty="0"/>
          </a:p>
        </p:txBody>
      </p:sp>
      <p:pic>
        <p:nvPicPr>
          <p:cNvPr id="8" name="Kép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553" y="1269431"/>
            <a:ext cx="1715899" cy="3420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341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34587" y="1852548"/>
            <a:ext cx="4875563" cy="1799114"/>
          </a:xfrm>
        </p:spPr>
        <p:txBody>
          <a:bodyPr>
            <a:normAutofit/>
          </a:bodyPr>
          <a:lstStyle/>
          <a:p>
            <a:r>
              <a:rPr lang="hu-HU" sz="2000" dirty="0" smtClean="0"/>
              <a:t>Demók megjelenítése</a:t>
            </a:r>
            <a:endParaRPr lang="hu-HU" sz="2000" dirty="0" smtClean="0"/>
          </a:p>
          <a:p>
            <a:r>
              <a:rPr lang="hu-HU" sz="2000" dirty="0" smtClean="0"/>
              <a:t>Események szerkesztése</a:t>
            </a:r>
            <a:endParaRPr lang="hu-HU" sz="2000" dirty="0" smtClean="0"/>
          </a:p>
          <a:p>
            <a:r>
              <a:rPr lang="hu-HU" sz="2000" dirty="0" smtClean="0"/>
              <a:t>Határidők betartása</a:t>
            </a:r>
          </a:p>
          <a:p>
            <a:endParaRPr lang="en-US" sz="1800" dirty="0"/>
          </a:p>
        </p:txBody>
      </p:sp>
      <p:sp>
        <p:nvSpPr>
          <p:cNvPr id="4" name="Cím 1"/>
          <p:cNvSpPr>
            <a:spLocks noGrp="1"/>
          </p:cNvSpPr>
          <p:nvPr>
            <p:ph type="title"/>
          </p:nvPr>
        </p:nvSpPr>
        <p:spPr>
          <a:xfrm>
            <a:off x="628650" y="866898"/>
            <a:ext cx="6573734" cy="468000"/>
          </a:xfrm>
        </p:spPr>
        <p:txBody>
          <a:bodyPr>
            <a:noAutofit/>
          </a:bodyPr>
          <a:lstStyle/>
          <a:p>
            <a:pPr algn="ctr"/>
            <a:r>
              <a:rPr lang="hu-HU" sz="2800" b="1" dirty="0" smtClean="0"/>
              <a:t>Kihívások</a:t>
            </a:r>
            <a:endParaRPr lang="en-US" sz="2800" b="1" dirty="0"/>
          </a:p>
        </p:txBody>
      </p:sp>
      <p:sp>
        <p:nvSpPr>
          <p:cNvPr id="5" name="Szövegdoboz 4"/>
          <p:cNvSpPr txBox="1"/>
          <p:nvPr/>
        </p:nvSpPr>
        <p:spPr>
          <a:xfrm>
            <a:off x="7534893" y="172192"/>
            <a:ext cx="1365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b="1" dirty="0" smtClean="0"/>
              <a:t>Band</a:t>
            </a:r>
            <a:endParaRPr lang="en-US" b="1" dirty="0"/>
          </a:p>
        </p:txBody>
      </p:sp>
      <p:pic>
        <p:nvPicPr>
          <p:cNvPr id="6" name="Kép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7862" y="1852547"/>
            <a:ext cx="2676631" cy="2345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817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22713" y="1644733"/>
            <a:ext cx="5778088" cy="211589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hu-HU" sz="1800" dirty="0" smtClean="0"/>
          </a:p>
          <a:p>
            <a:r>
              <a:rPr lang="hu-HU" sz="1800" dirty="0"/>
              <a:t>Kipróbálhattam magam csapatmunka </a:t>
            </a:r>
            <a:r>
              <a:rPr lang="hu-HU" sz="1800" dirty="0" smtClean="0"/>
              <a:t>terén</a:t>
            </a:r>
          </a:p>
          <a:p>
            <a:r>
              <a:rPr lang="hu-HU" sz="1800" dirty="0"/>
              <a:t>Fejlődött az </a:t>
            </a:r>
            <a:r>
              <a:rPr lang="hu-HU" sz="1800" dirty="0" smtClean="0"/>
              <a:t>önismeretem</a:t>
            </a:r>
          </a:p>
          <a:p>
            <a:r>
              <a:rPr lang="hu-HU" sz="1800" dirty="0" smtClean="0"/>
              <a:t>Megismerkedhettem új technológiákkal</a:t>
            </a:r>
          </a:p>
          <a:p>
            <a:r>
              <a:rPr lang="hu-HU" sz="1800" dirty="0" smtClean="0"/>
              <a:t>Beleláthattam a vállalati szoftverfejlesztés </a:t>
            </a:r>
            <a:br>
              <a:rPr lang="hu-HU" sz="1800" dirty="0" smtClean="0"/>
            </a:br>
            <a:r>
              <a:rPr lang="hu-HU" sz="1800" dirty="0" smtClean="0"/>
              <a:t>folyamatába</a:t>
            </a:r>
          </a:p>
        </p:txBody>
      </p:sp>
      <p:sp>
        <p:nvSpPr>
          <p:cNvPr id="4" name="Cím 1"/>
          <p:cNvSpPr>
            <a:spLocks noGrp="1"/>
          </p:cNvSpPr>
          <p:nvPr>
            <p:ph type="title"/>
          </p:nvPr>
        </p:nvSpPr>
        <p:spPr>
          <a:xfrm>
            <a:off x="628650" y="866898"/>
            <a:ext cx="7886700" cy="469075"/>
          </a:xfrm>
        </p:spPr>
        <p:txBody>
          <a:bodyPr>
            <a:noAutofit/>
          </a:bodyPr>
          <a:lstStyle/>
          <a:p>
            <a:r>
              <a:rPr lang="hu-HU" sz="2800" b="1" dirty="0" smtClean="0"/>
              <a:t>Tapasztalatok a képzés során</a:t>
            </a:r>
            <a:endParaRPr lang="en-US" sz="2800" b="1" dirty="0"/>
          </a:p>
        </p:txBody>
      </p:sp>
      <p:sp>
        <p:nvSpPr>
          <p:cNvPr id="5" name="Szövegdoboz 4"/>
          <p:cNvSpPr txBox="1"/>
          <p:nvPr/>
        </p:nvSpPr>
        <p:spPr>
          <a:xfrm>
            <a:off x="7534893" y="172192"/>
            <a:ext cx="1365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b="1" dirty="0" smtClean="0"/>
              <a:t>Band</a:t>
            </a:r>
            <a:endParaRPr lang="en-US" b="1" dirty="0"/>
          </a:p>
        </p:txBody>
      </p:sp>
      <p:pic>
        <p:nvPicPr>
          <p:cNvPr id="8" name="Kép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1968" y="1740279"/>
            <a:ext cx="3168784" cy="2237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117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cím 2"/>
          <p:cNvSpPr txBox="1">
            <a:spLocks/>
          </p:cNvSpPr>
          <p:nvPr/>
        </p:nvSpPr>
        <p:spPr>
          <a:xfrm>
            <a:off x="698946" y="3882777"/>
            <a:ext cx="2670978" cy="915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1500" dirty="0" smtClean="0">
                <a:solidFill>
                  <a:schemeClr val="bg1"/>
                </a:solidFill>
                <a:latin typeface="+mj-lt"/>
              </a:rPr>
              <a:t>KÖSZÖNÖM A FIGYELMET!</a:t>
            </a:r>
          </a:p>
          <a:p>
            <a:pPr marL="0" indent="0">
              <a:buNone/>
            </a:pPr>
            <a:r>
              <a:rPr lang="hu-HU" sz="1500" i="1" dirty="0" smtClean="0">
                <a:solidFill>
                  <a:schemeClr val="bg1"/>
                </a:solidFill>
                <a:latin typeface="+mj-lt"/>
              </a:rPr>
              <a:t>Kapcsolattartó neve</a:t>
            </a:r>
          </a:p>
          <a:p>
            <a:pPr marL="0" indent="0">
              <a:buNone/>
            </a:pPr>
            <a:r>
              <a:rPr lang="hu-HU" sz="1500" i="1" dirty="0" smtClean="0">
                <a:solidFill>
                  <a:schemeClr val="bg1"/>
                </a:solidFill>
                <a:latin typeface="+mj-lt"/>
              </a:rPr>
              <a:t>Kapcsolattartó telefonszáma</a:t>
            </a:r>
            <a:endParaRPr lang="hu-HU" sz="1500" i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41323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éma">
  <a:themeElements>
    <a:clrScheme name="Office-té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éma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é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um" ma:contentTypeID="0x010100AC862C676857C24E8FC2D32B30708833" ma:contentTypeVersion="2" ma:contentTypeDescription="Új dokumentum létrehozása." ma:contentTypeScope="" ma:versionID="0d2981163f66270cf1daba8c3c407cc5">
  <xsd:schema xmlns:xsd="http://www.w3.org/2001/XMLSchema" xmlns:xs="http://www.w3.org/2001/XMLSchema" xmlns:p="http://schemas.microsoft.com/office/2006/metadata/properties" xmlns:ns2="9a324a02-be43-499b-8089-7896e70993e7" targetNamespace="http://schemas.microsoft.com/office/2006/metadata/properties" ma:root="true" ma:fieldsID="4ce273e9ed9981a51826152e27a7d1ee" ns2:_="">
    <xsd:import namespace="9a324a02-be43-499b-8089-7896e70993e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a324a02-be43-499b-8089-7896e70993e7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Résztvevők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Megosztva részletekkel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artalomtípus"/>
        <xsd:element ref="dc:title" minOccurs="0" maxOccurs="1" ma:index="4" ma:displayName="Cím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7D0467E-9D91-4319-91FD-90E168EBF15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a324a02-be43-499b-8089-7896e70993e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66AD069-051C-46FD-A0CD-BDE143FEA57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E1455B4-EFFE-4AEE-ADC2-FE51D16F6234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9a324a02-be43-499b-8089-7896e70993e7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362</TotalTime>
  <Words>56</Words>
  <Application>Microsoft Office PowerPoint</Application>
  <PresentationFormat>Diavetítés a képernyőre (16:9 oldalarány)</PresentationFormat>
  <Paragraphs>26</Paragraphs>
  <Slides>6</Slides>
  <Notes>0</Notes>
  <HiddenSlides>0</HiddenSlides>
  <MMClips>0</MMClips>
  <ScaleCrop>false</ScaleCrop>
  <HeadingPairs>
    <vt:vector size="4" baseType="variant">
      <vt:variant>
        <vt:lpstr>Téma</vt:lpstr>
      </vt:variant>
      <vt:variant>
        <vt:i4>1</vt:i4>
      </vt:variant>
      <vt:variant>
        <vt:lpstr>Diacímek</vt:lpstr>
      </vt:variant>
      <vt:variant>
        <vt:i4>6</vt:i4>
      </vt:variant>
    </vt:vector>
  </HeadingPairs>
  <TitlesOfParts>
    <vt:vector size="7" baseType="lpstr">
      <vt:lpstr>Office-téma</vt:lpstr>
      <vt:lpstr>PowerPoint bemutató</vt:lpstr>
      <vt:lpstr>PowerPoint bemutató</vt:lpstr>
      <vt:lpstr>Feladataim</vt:lpstr>
      <vt:lpstr>Kihívások</vt:lpstr>
      <vt:lpstr>Tapasztalatok a képzés során</vt:lpstr>
      <vt:lpstr>PowerPoint bemutató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bemutató</dc:title>
  <dc:creator>Bende Imre</dc:creator>
  <cp:lastModifiedBy>Ármin Veress</cp:lastModifiedBy>
  <cp:revision>76</cp:revision>
  <dcterms:created xsi:type="dcterms:W3CDTF">2015-01-25T18:30:45Z</dcterms:created>
  <dcterms:modified xsi:type="dcterms:W3CDTF">2016-10-05T05:06:50Z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0x010100AC862C676857C24E8FC2D32B30708833</vt:lpwstr>
  </property>
</Properties>
</file>