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6" r:id="rId6"/>
    <p:sldId id="267" r:id="rId7"/>
    <p:sldId id="260" r:id="rId8"/>
    <p:sldId id="259" r:id="rId9"/>
    <p:sldId id="261" r:id="rId10"/>
    <p:sldId id="264" r:id="rId11"/>
    <p:sldId id="265" r:id="rId12"/>
    <p:sldId id="266" r:id="rId13"/>
    <p:sldId id="268" r:id="rId14"/>
    <p:sldId id="258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27" autoAdjust="0"/>
  </p:normalViewPr>
  <p:slideViewPr>
    <p:cSldViewPr snapToGrid="0">
      <p:cViewPr varScale="1">
        <p:scale>
          <a:sx n="84" d="100"/>
          <a:sy n="84" d="100"/>
        </p:scale>
        <p:origin x="9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386D-E71A-4684-8E1C-3322B0EF2753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2B76-915E-465B-AD21-DBE34C5B8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0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mi csapatunknak(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Roland,Nagykéri</a:t>
            </a:r>
            <a:r>
              <a:rPr lang="hu-HU" baseline="0" dirty="0" smtClean="0"/>
              <a:t> Bence)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applikáció szórakozó egységeinek a regisztrációja, megjelenítése volt a feladatunk, és a hozzá tartozó események tárolása. A </a:t>
            </a:r>
            <a:r>
              <a:rPr lang="hu-HU" baseline="0" dirty="0" err="1" smtClean="0"/>
              <a:t>screenshoton</a:t>
            </a:r>
            <a:r>
              <a:rPr lang="hu-HU" baseline="0" dirty="0" smtClean="0"/>
              <a:t> látható egy példa szórakozóhelynek az adatlapja, majd egy eseményé is.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34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mi csapatunknak(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Roland,Nagykéri</a:t>
            </a:r>
            <a:r>
              <a:rPr lang="hu-HU" baseline="0" dirty="0" smtClean="0"/>
              <a:t> Bence)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applikáció szórakozó egységeinek a regisztrációja, megjelenítése volt a feladatunk, és a hozzá tartozó események tárolása. A </a:t>
            </a:r>
            <a:r>
              <a:rPr lang="hu-HU" baseline="0" dirty="0" err="1" smtClean="0"/>
              <a:t>screenshoton</a:t>
            </a:r>
            <a:r>
              <a:rPr lang="hu-HU" baseline="0" dirty="0" smtClean="0"/>
              <a:t> látható egy példa szórakozóhelynek az adatlapja, majd egy eseményé is.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50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22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célok kitűzése, project indítása után rengeteg félelem volt bennem. Egyrészről a tapasztalatlanság több modulos applikáció fejlesztésénél, másrészt ebből fakadóan még nem fejlesztettem csapatban. Nem utolsó sorban a technológiák nem teljes, magabiztos ismerete is okozott </a:t>
            </a:r>
            <a:r>
              <a:rPr lang="hu-HU" baseline="0" dirty="0" err="1" smtClean="0"/>
              <a:t>nyugalmatlan</a:t>
            </a:r>
            <a:r>
              <a:rPr lang="hu-HU" baseline="0" dirty="0" smtClean="0"/>
              <a:t> pillanatokat. Ezen kezdeti nehézségekkel megküzdve a sikeres jó csapatmunka és Anti iránymutatásai segítségével leküzdöttem a kezdeti nehézségeket, és a következő feladatokat oldottam meg a project során.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83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1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Elsőnek kialakítottam az adatbázis sémát a </a:t>
            </a:r>
            <a:r>
              <a:rPr lang="hu-HU" dirty="0" err="1" smtClean="0"/>
              <a:t>specifikácíónak</a:t>
            </a:r>
            <a:r>
              <a:rPr lang="hu-HU" dirty="0" smtClean="0"/>
              <a:t> megfelelően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jpa</a:t>
            </a:r>
            <a:r>
              <a:rPr lang="hu-HU" baseline="0" dirty="0" smtClean="0"/>
              <a:t> technológiával. Ezután </a:t>
            </a:r>
            <a:r>
              <a:rPr lang="hu-HU" baseline="0" dirty="0" err="1" smtClean="0"/>
              <a:t>szerttem</a:t>
            </a:r>
            <a:r>
              <a:rPr lang="hu-HU" baseline="0" dirty="0" smtClean="0"/>
              <a:t> volna az üzleti rétegben is kipróbálni magam így a kép feltöltések service oldalát oldottam meg, melyben sok segítséget kaptam a csapattársaktól. A project </a:t>
            </a:r>
            <a:r>
              <a:rPr lang="hu-HU" baseline="0" dirty="0" err="1" smtClean="0"/>
              <a:t>minka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elott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jsf</a:t>
            </a:r>
            <a:r>
              <a:rPr lang="hu-HU" baseline="0" dirty="0" smtClean="0"/>
              <a:t>, és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technológia volt mely a legtávolabb állt, ezért szerettem volna mindenféleképpen foglalkozni vele, így a következőnek a naptár implementálását kaptam feladatként.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78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Később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interfacet</a:t>
            </a:r>
            <a:r>
              <a:rPr lang="hu-HU" baseline="0" dirty="0" smtClean="0"/>
              <a:t> készítettem a modulok közti kommunikációhoz, mellyel rendezvény szervezését lehet megoldani.</a:t>
            </a:r>
          </a:p>
          <a:p>
            <a:r>
              <a:rPr lang="hu-HU" baseline="0" dirty="0" smtClean="0"/>
              <a:t>A kedvenc feladatom az utolsó volt, mely során a profil, esemény oldalakat kellett </a:t>
            </a:r>
            <a:r>
              <a:rPr lang="hu-HU" baseline="0" dirty="0" err="1" smtClean="0"/>
              <a:t>reszponzívvá</a:t>
            </a:r>
            <a:r>
              <a:rPr lang="hu-HU" baseline="0" dirty="0" smtClean="0"/>
              <a:t> alakítani a </a:t>
            </a:r>
            <a:r>
              <a:rPr lang="hu-HU" baseline="0" dirty="0" err="1" smtClean="0"/>
              <a:t>bootstrap</a:t>
            </a:r>
            <a:r>
              <a:rPr lang="hu-HU" baseline="0" dirty="0" smtClean="0"/>
              <a:t> technológiával.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65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képen látható,</a:t>
            </a:r>
            <a:r>
              <a:rPr lang="hu-HU" baseline="0" dirty="0" smtClean="0"/>
              <a:t> hogy az adott elemek </a:t>
            </a:r>
            <a:r>
              <a:rPr lang="hu-HU" baseline="0" dirty="0" err="1" smtClean="0"/>
              <a:t>harmónika</a:t>
            </a:r>
            <a:r>
              <a:rPr lang="hu-HU" baseline="0" dirty="0" smtClean="0"/>
              <a:t> szerűen alkalmazkodnak a böngésző méretének változásához.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20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yi.szab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2930" y="53673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Berlin Sans FB Demi" panose="020E0802020502020306" pitchFamily="34" charset="0"/>
              </a:rPr>
              <a:t>Tapasztalatpok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2930" y="2157176"/>
            <a:ext cx="788670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Csapatmunka </a:t>
            </a:r>
          </a:p>
          <a:p>
            <a:r>
              <a:rPr lang="hu-HU" dirty="0" smtClean="0">
                <a:latin typeface="+mj-lt"/>
              </a:rPr>
              <a:t>Kommunikáció fontossága</a:t>
            </a:r>
          </a:p>
          <a:p>
            <a:r>
              <a:rPr lang="hu-HU" dirty="0" smtClean="0">
                <a:latin typeface="+mj-lt"/>
              </a:rPr>
              <a:t>Technológia ismeretek </a:t>
            </a:r>
          </a:p>
        </p:txBody>
      </p:sp>
    </p:spTree>
    <p:extLst>
      <p:ext uri="{BB962C8B-B14F-4D97-AF65-F5344CB8AC3E}">
        <p14:creationId xmlns:p14="http://schemas.microsoft.com/office/powerpoint/2010/main" val="14555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5780" y="59388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Berlin Sans FB Demi" panose="020E0802020502020306" pitchFamily="34" charset="0"/>
              </a:rPr>
              <a:t>Sályi</a:t>
            </a:r>
            <a:r>
              <a:rPr lang="hu-HU" b="1" dirty="0" smtClean="0">
                <a:latin typeface="Berlin Sans FB Demi" panose="020E0802020502020306" pitchFamily="34" charset="0"/>
              </a:rPr>
              <a:t> Szabolcs</a:t>
            </a:r>
            <a:endParaRPr lang="hu-HU" b="1" dirty="0">
              <a:latin typeface="Berlin Sans FB Demi" panose="020E0802020502020306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25780" y="1879996"/>
            <a:ext cx="438912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Gazdasági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  <a:p>
            <a:r>
              <a:rPr lang="hu-HU" dirty="0" smtClean="0">
                <a:latin typeface="+mj-lt"/>
                <a:hlinkClick r:id="rId3"/>
              </a:rPr>
              <a:t>salyi.szabi@gmail.com</a:t>
            </a:r>
            <a:endParaRPr lang="hu-HU" dirty="0" smtClean="0">
              <a:latin typeface="+mj-lt"/>
            </a:endParaRPr>
          </a:p>
          <a:p>
            <a:r>
              <a:rPr lang="hu-HU" dirty="0" smtClean="0">
                <a:latin typeface="+mj-lt"/>
              </a:rPr>
              <a:t>+36304580842</a:t>
            </a:r>
          </a:p>
          <a:p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29297"/>
            <a:ext cx="6899321" cy="625877"/>
          </a:xfrm>
        </p:spPr>
        <p:txBody>
          <a:bodyPr>
            <a:normAutofit lnSpcReduction="10000"/>
          </a:bodyPr>
          <a:lstStyle/>
          <a:p>
            <a:r>
              <a:rPr lang="hu-HU" sz="4000" b="1" dirty="0" smtClean="0">
                <a:latin typeface="Berlin Sans FB Demi" panose="020E0802020502020306" pitchFamily="34" charset="0"/>
              </a:rPr>
              <a:t>Szórakozóhelyek / </a:t>
            </a:r>
            <a:r>
              <a:rPr lang="hu-HU" sz="4000" b="1" dirty="0" err="1" smtClean="0">
                <a:latin typeface="Berlin Sans FB Demi" panose="020E0802020502020306" pitchFamily="34" charset="0"/>
              </a:rPr>
              <a:t>Venues</a:t>
            </a:r>
            <a:endParaRPr lang="hu-HU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6" y="1467049"/>
            <a:ext cx="6678558" cy="3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380009" y="745230"/>
            <a:ext cx="6899321" cy="625877"/>
          </a:xfrm>
        </p:spPr>
        <p:txBody>
          <a:bodyPr>
            <a:normAutofit lnSpcReduction="10000"/>
          </a:bodyPr>
          <a:lstStyle/>
          <a:p>
            <a:r>
              <a:rPr lang="hu-HU" sz="4000" b="1" dirty="0" smtClean="0">
                <a:latin typeface="Berlin Sans FB Demi" panose="020E0802020502020306" pitchFamily="34" charset="0"/>
              </a:rPr>
              <a:t>Események / </a:t>
            </a:r>
            <a:r>
              <a:rPr lang="hu-HU" sz="4000" b="1" dirty="0" err="1" smtClean="0">
                <a:latin typeface="Berlin Sans FB Demi" panose="020E0802020502020306" pitchFamily="34" charset="0"/>
              </a:rPr>
              <a:t>Events</a:t>
            </a:r>
            <a:endParaRPr lang="hu-HU" sz="4000" b="1" dirty="0" smtClean="0">
              <a:latin typeface="Berlin Sans FB Demi" panose="020E0802020502020306" pitchFamily="34" charset="0"/>
            </a:endParaRPr>
          </a:p>
          <a:p>
            <a:endParaRPr lang="hu-HU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1371107"/>
            <a:ext cx="6317672" cy="3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74370"/>
            <a:ext cx="7886700" cy="1245157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A Kezdet</a:t>
            </a:r>
            <a:r>
              <a:rPr lang="hu-HU" sz="1800" b="1" dirty="0">
                <a:latin typeface="Berlin Sans FB Demi" panose="020E0802020502020306" pitchFamily="34" charset="0"/>
              </a:rPr>
              <a:t/>
            </a:r>
            <a:br>
              <a:rPr lang="hu-HU" sz="1800" b="1" dirty="0">
                <a:latin typeface="Berlin Sans FB Demi" panose="020E0802020502020306" pitchFamily="34" charset="0"/>
              </a:rPr>
            </a:b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445770" y="2112169"/>
            <a:ext cx="5554980" cy="3259931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Tapasztalatlanság</a:t>
            </a:r>
          </a:p>
          <a:p>
            <a:r>
              <a:rPr lang="hu-HU" dirty="0" smtClean="0">
                <a:latin typeface="+mj-lt"/>
              </a:rPr>
              <a:t>Első alkalommal fejlesztés </a:t>
            </a:r>
            <a:r>
              <a:rPr lang="hu-HU" dirty="0">
                <a:latin typeface="+mj-lt"/>
              </a:rPr>
              <a:t>c</a:t>
            </a:r>
            <a:r>
              <a:rPr lang="hu-HU" dirty="0" smtClean="0">
                <a:latin typeface="+mj-lt"/>
              </a:rPr>
              <a:t>sapatban</a:t>
            </a:r>
          </a:p>
          <a:p>
            <a:r>
              <a:rPr lang="hu-HU" dirty="0" smtClean="0">
                <a:latin typeface="+mj-lt"/>
              </a:rPr>
              <a:t>Technológiák hiányos ismerete</a:t>
            </a:r>
          </a:p>
          <a:p>
            <a:endParaRPr lang="hu-HU" dirty="0" smtClean="0">
              <a:latin typeface="+mj-lt"/>
            </a:endParaRPr>
          </a:p>
          <a:p>
            <a:endParaRPr lang="hu-HU" dirty="0" smtClean="0">
              <a:latin typeface="+mj-lt"/>
            </a:endParaRPr>
          </a:p>
          <a:p>
            <a:endParaRPr lang="hu-HU" b="1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8532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720090" y="1597819"/>
            <a:ext cx="3992587" cy="3263504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A feladataimat próbáltam úgy választani, hogy minél több technológiával tudjak dolgozni egy ilyen project keretein belül</a:t>
            </a:r>
          </a:p>
        </p:txBody>
      </p:sp>
    </p:spTree>
    <p:extLst>
      <p:ext uri="{BB962C8B-B14F-4D97-AF65-F5344CB8AC3E}">
        <p14:creationId xmlns:p14="http://schemas.microsoft.com/office/powerpoint/2010/main" val="1992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542337"/>
            <a:ext cx="5789735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Adatbázis séma kialakítása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Képek feltöltésének, mentésének lehetősége a back-end oldalon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Események kezelése naptárban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9" y="1155030"/>
            <a:ext cx="1634336" cy="16343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2225251"/>
            <a:ext cx="838200" cy="1209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82" y="3627913"/>
            <a:ext cx="3349928" cy="9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542337"/>
            <a:ext cx="5789735" cy="3263504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hu-HU" dirty="0" smtClean="0"/>
              <a:t>Rendezvények szervezéséhez szükséges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>
              <a:spcAft>
                <a:spcPts val="2400"/>
              </a:spcAft>
            </a:pPr>
            <a:r>
              <a:rPr lang="hu-HU" dirty="0" smtClean="0"/>
              <a:t>A profil, esemény oldalak  </a:t>
            </a:r>
            <a:r>
              <a:rPr lang="hu-HU" dirty="0" err="1" smtClean="0"/>
              <a:t>reszponzívvá</a:t>
            </a:r>
            <a:r>
              <a:rPr lang="hu-HU" dirty="0" smtClean="0"/>
              <a:t> alakítása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14" y="742151"/>
            <a:ext cx="1211141" cy="174789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42" y="2684899"/>
            <a:ext cx="4162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Berlin Sans FB Demi" panose="020E0802020502020306" pitchFamily="34" charset="0"/>
              </a:rPr>
              <a:t>Reszponzivitás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61" y="1280045"/>
            <a:ext cx="3503277" cy="36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9a324a02-be43-499b-8089-7896e70993e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376</Words>
  <Application>Microsoft Office PowerPoint</Application>
  <PresentationFormat>Diavetítés a képernyőre (16:9 oldalarány)</PresentationFormat>
  <Paragraphs>46</Paragraphs>
  <Slides>11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Office-téma</vt:lpstr>
      <vt:lpstr>PowerPoint-bemutató</vt:lpstr>
      <vt:lpstr>Sályi Szabolcs</vt:lpstr>
      <vt:lpstr>A prezentáció címe ide jön</vt:lpstr>
      <vt:lpstr>A prezentáció címe ide jön</vt:lpstr>
      <vt:lpstr>A Kezdet </vt:lpstr>
      <vt:lpstr>Feladataim</vt:lpstr>
      <vt:lpstr>Feladataim</vt:lpstr>
      <vt:lpstr>Feladataim</vt:lpstr>
      <vt:lpstr>Reszponzivitás</vt:lpstr>
      <vt:lpstr>Tapasztalatpok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Home</cp:lastModifiedBy>
  <cp:revision>19</cp:revision>
  <dcterms:created xsi:type="dcterms:W3CDTF">2015-01-25T18:30:45Z</dcterms:created>
  <dcterms:modified xsi:type="dcterms:W3CDTF">2016-09-30T10:46:46Z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