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4" r:id="rId14"/>
    <p:sldId id="258" r:id="rId1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as Hadas" initials="TH" lastIdx="1" clrIdx="0">
    <p:extLst>
      <p:ext uri="{19B8F6BF-5375-455C-9EA6-DF929625EA0E}">
        <p15:presenceInfo xmlns:p15="http://schemas.microsoft.com/office/powerpoint/2012/main" userId="S-1-5-21-1371324938-3529794704-2100987711-36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pos="2880"/>
        <p:guide orient="horz" pos="1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75500" y="2421148"/>
            <a:ext cx="2847362" cy="7174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SASS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@for $i from 1 through 3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td:nth-child(#{$i})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width: 2em * $i;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/>
          </a:bodyPr>
          <a:lstStyle/>
          <a:p>
            <a:pPr algn="l"/>
            <a:r>
              <a:rPr lang="hu-HU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@each $icon in dog, cat, mouse {</a:t>
            </a:r>
          </a:p>
          <a:p>
            <a:pPr algn="l"/>
            <a:r>
              <a:rPr lang="hu-HU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.#{$icon}-icon </a:t>
            </a:r>
            <a:r>
              <a:rPr lang="hu-HU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background-image: </a:t>
            </a:r>
            <a:r>
              <a:rPr lang="hu-HU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url('/images/#{$icon}.</a:t>
            </a:r>
            <a:r>
              <a:rPr lang="hu-HU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jpg');</a:t>
            </a:r>
          </a:p>
          <a:p>
            <a:pPr algn="l"/>
            <a:r>
              <a:rPr lang="hu-HU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hu-HU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$i: 6;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@while $i &gt; 0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item-#{$i}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width</a:t>
            </a: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2em * $i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 $i - 2;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Linkek:</a:t>
            </a:r>
          </a:p>
          <a:p>
            <a:pPr algn="l"/>
            <a:r>
              <a:rPr lang="hu-HU" dirty="0">
                <a:latin typeface="+mj-lt"/>
                <a:hlinkClick r:id="rId2"/>
              </a:rPr>
              <a:t>http://sass-lang.com</a:t>
            </a:r>
            <a:r>
              <a:rPr lang="hu-HU" dirty="0" smtClean="0">
                <a:latin typeface="+mj-lt"/>
                <a:hlinkClick r:id="rId2"/>
              </a:rPr>
              <a:t>/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9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983536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Hadas Tamás</a:t>
            </a:r>
            <a:endParaRPr lang="hu-HU" sz="1500" i="1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dirty="0">
                <a:solidFill>
                  <a:schemeClr val="bg1"/>
                </a:solidFill>
                <a:latin typeface="+mj-lt"/>
              </a:rPr>
              <a:t>t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amas.hadas@surveysampling.com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hu-HU" dirty="0" smtClean="0">
                <a:latin typeface="+mj-lt"/>
              </a:rPr>
              <a:t>Nesting</a:t>
            </a:r>
          </a:p>
          <a:p>
            <a:pPr algn="l"/>
            <a:r>
              <a:rPr lang="hu-HU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#parent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background-color: red;</a:t>
            </a:r>
          </a:p>
          <a:p>
            <a:pPr algn="l"/>
            <a:r>
              <a:rPr lang="hu-HU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width: 100px;</a:t>
            </a:r>
          </a:p>
          <a:p>
            <a:pPr algn="l"/>
            <a:r>
              <a:rPr lang="hu-HU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hu-HU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#parent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background-color: red;</a:t>
            </a:r>
          </a:p>
          <a:p>
            <a:pPr algn="l"/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hu-HU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#parent button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width: 100px;</a:t>
            </a:r>
          </a:p>
          <a:p>
            <a:pPr algn="l"/>
            <a:r>
              <a:rPr lang="hu-HU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sz="1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Nesting</a:t>
            </a:r>
          </a:p>
          <a:p>
            <a:pPr algn="l"/>
            <a:r>
              <a:rPr lang="hu-HU" dirty="0" smtClean="0">
                <a:latin typeface="+mj-lt"/>
              </a:rPr>
              <a:t>A 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hu-HU" dirty="0" smtClean="0">
                <a:latin typeface="+mj-lt"/>
              </a:rPr>
              <a:t> szimbólum helyére a szülő selector fog kerülni a CSS fájl kigenerálása során.</a:t>
            </a:r>
          </a:p>
          <a:p>
            <a:pPr algn="l"/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utton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color: red;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&amp;:hover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color: blue;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hu-HU" dirty="0" smtClean="0">
                <a:latin typeface="+mj-lt"/>
              </a:rPr>
              <a:t>Nested properties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#elem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u-HU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font: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size: 30px;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weight: bold;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hu-HU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#elem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ont-size: 30px;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font-weight: bold;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Variables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$main-color: #F524EC;</a:t>
            </a:r>
          </a:p>
          <a:p>
            <a:pPr algn="l"/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#elem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color: $main-color;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Import</a:t>
            </a:r>
          </a:p>
          <a:p>
            <a:pPr algn="l"/>
            <a:r>
              <a:rPr lang="hu-HU" dirty="0" smtClean="0">
                <a:latin typeface="+mj-lt"/>
              </a:rPr>
              <a:t>Segístégével más fájlokat hivatkozhatunk be, melyek tartalmát felhasználhatjuk.</a:t>
            </a:r>
            <a:endParaRPr lang="hu-HU" dirty="0" smtClean="0">
              <a:latin typeface="+mj-lt"/>
            </a:endParaRPr>
          </a:p>
          <a:p>
            <a:pPr algn="l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 "foo.css";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 "foo" screen;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 "http://foo.com/bar";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(foo);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>
                <a:latin typeface="+mj-lt"/>
              </a:rPr>
              <a:t>@extend</a:t>
            </a:r>
          </a:p>
          <a:p>
            <a:pPr algn="l"/>
            <a:r>
              <a:rPr lang="hu-HU" dirty="0" smtClean="0">
                <a:latin typeface="+mj-lt"/>
              </a:rPr>
              <a:t>Segítségével egy másik szabályra hivatkozhatunk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color: red;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.seriousError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@extend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background-color: red;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dirty="0" smtClean="0">
                <a:latin typeface="+mj-lt"/>
              </a:rPr>
              <a:t>@mixin</a:t>
            </a:r>
          </a:p>
          <a:p>
            <a:pPr algn="l"/>
            <a:r>
              <a:rPr lang="hu-HU" dirty="0" smtClean="0">
                <a:latin typeface="+mj-lt"/>
              </a:rPr>
              <a:t>Segítségével újrahasznosíthatunk már kész stílusokat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@mixin border($color, $width: 1px)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border-color: $color,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border-width: $width,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border-style: solid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hu-HU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#elem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@include border(blue);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545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SASS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307" y="814873"/>
            <a:ext cx="8976552" cy="4049486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($width &gt; 5px, 5px, $width)</a:t>
            </a:r>
          </a:p>
          <a:p>
            <a:pPr algn="l"/>
            <a:endParaRPr lang="hu-HU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@if $type == error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color: red;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@else if $type == info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color: blue;</a:t>
            </a:r>
          </a:p>
          <a:p>
            <a:pPr algn="l"/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@else {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color: black;</a:t>
            </a:r>
          </a:p>
          <a:p>
            <a:pPr algn="l"/>
            <a:r>
              <a:rPr lang="hu-H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9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406</Words>
  <Application>Microsoft Office PowerPoint</Application>
  <PresentationFormat>On-screen Show (16:9)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Office-téma</vt:lpstr>
      <vt:lpstr>PowerPoint Presentation</vt:lpstr>
      <vt:lpstr>SASS</vt:lpstr>
      <vt:lpstr>SASS</vt:lpstr>
      <vt:lpstr>SASS</vt:lpstr>
      <vt:lpstr>SASS</vt:lpstr>
      <vt:lpstr>SASS</vt:lpstr>
      <vt:lpstr>SASS</vt:lpstr>
      <vt:lpstr>SASS</vt:lpstr>
      <vt:lpstr>SASS</vt:lpstr>
      <vt:lpstr>SASS</vt:lpstr>
      <vt:lpstr>SASS</vt:lpstr>
      <vt:lpstr>SASS</vt:lpstr>
      <vt:lpstr>SASS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Tamas Hadas</cp:lastModifiedBy>
  <cp:revision>16</cp:revision>
  <dcterms:created xsi:type="dcterms:W3CDTF">2015-01-25T18:30:45Z</dcterms:created>
  <dcterms:modified xsi:type="dcterms:W3CDTF">2016-10-31T12:23:02Z</dcterms:modified>
</cp:coreProperties>
</file>