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58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9ACAC-EDA6-4531-89B0-52FE1E9E0EEE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BA2E8-47E8-4655-BEEF-97DABFDE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equals: ===, típus és propertyk, NaN, regex</a:t>
            </a:r>
          </a:p>
          <a:p>
            <a:r>
              <a:rPr lang="hu-HU" dirty="0" smtClean="0"/>
              <a:t>forEach: obj lehet tömb, vagy object; a context lesz a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BA2E8-47E8-4655-BEEF-97DABFDE0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Egymásba ágyazhatóak.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BA2E8-47E8-4655-BEEF-97DABFDE0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ng-value alkalmazható az</a:t>
            </a:r>
            <a:r>
              <a:rPr lang="hu-HU" baseline="0" dirty="0" smtClean="0"/>
              <a:t> option elemhez is: &lt;option ng-repeat="option in data.availableOptions" ng-value="option.value"&gt;{{option.name}}&lt;/option&gt;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BA2E8-47E8-4655-BEEF-97DABFDE0B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function/angular.el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the-many-ways-to-use-ngclas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5622" y="2422886"/>
            <a:ext cx="2847362" cy="7157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AngularJS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lang="hu-HU" dirty="0" smtClean="0">
                <a:latin typeface="+mj-lt"/>
              </a:rPr>
              <a:t> – lista vagy objektum bejárásához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$index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$last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$middle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$even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$odd</a:t>
            </a:r>
          </a:p>
          <a:p>
            <a:pPr algn="l"/>
            <a:r>
              <a:rPr lang="hu-HU" dirty="0" smtClean="0">
                <a:latin typeface="+mj-lt"/>
              </a:rPr>
              <a:t>példa:</a:t>
            </a:r>
          </a:p>
          <a:p>
            <a:pPr algn="l"/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ng-repeat="value in array | orderBy: 'id'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value.id"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ng-repeat="(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 value) in object"</a:t>
            </a:r>
            <a:endParaRPr lang="hu-HU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hu-HU" dirty="0" smtClean="0">
                <a:latin typeface="+mj-lt"/>
              </a:rPr>
              <a:t>ng-repeat-start, ng-repeat-end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64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AngularJS events ($event)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ng-dblclick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g-blur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g-cut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g-copy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g-mouseenter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g-mouseleave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ng-keypress</a:t>
            </a:r>
            <a:endParaRPr lang="hu-HU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hu-HU" dirty="0" smtClean="0">
                <a:latin typeface="+mj-lt"/>
              </a:rPr>
              <a:t> – a scope egy értékét köti az elemhez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g-model-options</a:t>
            </a:r>
            <a:r>
              <a:rPr lang="hu-HU" dirty="0" smtClean="0">
                <a:latin typeface="+mj-lt"/>
              </a:rPr>
              <a:t> – az ng-model viselkedését lehet vele szabályozni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ng-checked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>
                <a:latin typeface="+mj-lt"/>
              </a:rPr>
              <a:t>az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input[type="checkbox"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hu-HU" dirty="0" smtClean="0">
                <a:latin typeface="+mj-lt"/>
              </a:rPr>
              <a:t>elemhez az ng-model helyett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ng-change</a:t>
            </a:r>
            <a:r>
              <a:rPr lang="hu-HU" dirty="0" smtClean="0">
                <a:latin typeface="+mj-lt"/>
              </a:rPr>
              <a:t> – amikor változik 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ng-value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>
                <a:latin typeface="+mj-lt"/>
              </a:rPr>
              <a:t>az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input[type="radio"] </a:t>
            </a:r>
            <a:r>
              <a:rPr lang="hu-HU" dirty="0" smtClean="0">
                <a:latin typeface="+mj-lt"/>
              </a:rPr>
              <a:t>elemekhez</a:t>
            </a:r>
          </a:p>
        </p:txBody>
      </p:sp>
    </p:spTree>
    <p:extLst>
      <p:ext uri="{BB962C8B-B14F-4D97-AF65-F5344CB8AC3E}">
        <p14:creationId xmlns:p14="http://schemas.microsoft.com/office/powerpoint/2010/main" val="17958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ng-options</a:t>
            </a:r>
            <a:r>
              <a:rPr lang="hu-HU" dirty="0" smtClean="0">
                <a:latin typeface="+mj-lt"/>
              </a:rPr>
              <a:t> – egy select elemhez adhatjuk meg az értékeit</a:t>
            </a:r>
          </a:p>
          <a:p>
            <a:pPr algn="l"/>
            <a:r>
              <a:rPr lang="hu-HU" dirty="0" smtClean="0">
                <a:latin typeface="+mj-lt"/>
              </a:rPr>
              <a:t>példa: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ng-options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="select as label for value in array"</a:t>
            </a:r>
          </a:p>
        </p:txBody>
      </p:sp>
    </p:spTree>
    <p:extLst>
      <p:ext uri="{BB962C8B-B14F-4D97-AF65-F5344CB8AC3E}">
        <p14:creationId xmlns:p14="http://schemas.microsoft.com/office/powerpoint/2010/main" val="206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AngularJS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ng-disabled</a:t>
            </a:r>
            <a:r>
              <a:rPr lang="hu-HU" dirty="0" smtClean="0">
                <a:latin typeface="+mj-lt"/>
              </a:rPr>
              <a:t> – ha a kifejezés igaz, akkor az elem disabled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ng-readonly</a:t>
            </a:r>
            <a:r>
              <a:rPr lang="hu-HU" dirty="0" smtClean="0">
                <a:latin typeface="+mj-lt"/>
              </a:rPr>
              <a:t> – ha a kifejezés igaz, akkor az elem readonly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g-required</a:t>
            </a:r>
            <a:r>
              <a:rPr lang="hu-HU" dirty="0" smtClean="0">
                <a:latin typeface="+mj-lt"/>
              </a:rPr>
              <a:t> – ha a kifejezés igaz, akkor az elem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ng-maxlength</a:t>
            </a:r>
            <a:r>
              <a:rPr lang="hu-HU" dirty="0" smtClean="0">
                <a:latin typeface="+mj-lt"/>
              </a:rPr>
              <a:t> – megadja, hogy milyen hosszú lehet a bemenet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ng-minlength</a:t>
            </a:r>
            <a:r>
              <a:rPr lang="hu-HU" dirty="0" smtClean="0">
                <a:latin typeface="+mj-lt"/>
              </a:rPr>
              <a:t> – megadja, hogy minimum milyen hosszúnek kell lennie a bemenetnek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ng-pattern</a:t>
            </a:r>
            <a:r>
              <a:rPr lang="hu-HU" dirty="0" smtClean="0">
                <a:latin typeface="+mj-lt"/>
              </a:rPr>
              <a:t> – egy regexet rendel az elemhez validálás érdekében</a:t>
            </a:r>
          </a:p>
        </p:txBody>
      </p:sp>
    </p:spTree>
    <p:extLst>
      <p:ext uri="{BB962C8B-B14F-4D97-AF65-F5344CB8AC3E}">
        <p14:creationId xmlns:p14="http://schemas.microsoft.com/office/powerpoint/2010/main" val="31840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ng-include</a:t>
            </a:r>
            <a:r>
              <a:rPr lang="hu-HU" dirty="0" smtClean="0">
                <a:latin typeface="+mj-lt"/>
              </a:rPr>
              <a:t> – egy HTML-t template-t biggyeszt a helyére</a:t>
            </a:r>
          </a:p>
          <a:p>
            <a:pPr algn="l"/>
            <a:r>
              <a:rPr lang="hu-HU" dirty="0" smtClean="0">
                <a:latin typeface="+mj-lt"/>
              </a:rPr>
              <a:t>URL alapján</a:t>
            </a:r>
          </a:p>
          <a:p>
            <a:pPr algn="l"/>
            <a:r>
              <a:rPr lang="hu-HU" dirty="0" smtClean="0">
                <a:latin typeface="+mj-lt"/>
              </a:rPr>
              <a:t>példák: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ng-include="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'user/table/table.html'"</a:t>
            </a:r>
          </a:p>
          <a:p>
            <a:pPr algn="l"/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ng-include="'myTemplate.html'"</a:t>
            </a:r>
          </a:p>
          <a:p>
            <a:pPr algn="l"/>
            <a:r>
              <a:rPr lang="hu-H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u-HU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 id="myTemplate.html" type="text/ng-template</a:t>
            </a:r>
            <a:r>
              <a:rPr lang="hu-H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algn="l"/>
            <a:r>
              <a:rPr lang="hu-H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&lt;h1&gt;Hello World&lt;/h1&gt;</a:t>
            </a:r>
          </a:p>
          <a:p>
            <a:pPr algn="l"/>
            <a:r>
              <a:rPr lang="hu-H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235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991546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Hadas Tamás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t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amas.hadas@surveysampling.com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AngularJS built-in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.isDate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dátum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.isArray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tömb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.isDefined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, </a:t>
            </a: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.isUndefined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definiálva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.isFunction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function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.isNumber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szám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.isObject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</a:t>
            </a:r>
            <a:r>
              <a:rPr lang="pt-BR" dirty="0">
                <a:latin typeface="+mj-lt"/>
              </a:rPr>
              <a:t>a paraméterként megadott objektum </a:t>
            </a:r>
            <a:r>
              <a:rPr lang="hu-HU" dirty="0" smtClean="0">
                <a:latin typeface="+mj-lt"/>
              </a:rPr>
              <a:t>objektum</a:t>
            </a:r>
            <a:r>
              <a:rPr lang="pt-BR" dirty="0" smtClean="0">
                <a:latin typeface="+mj-lt"/>
              </a:rPr>
              <a:t>-e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.isString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(value)</a:t>
            </a:r>
            <a:r>
              <a:rPr lang="hu-HU" dirty="0" smtClean="0">
                <a:latin typeface="+mj-lt"/>
              </a:rPr>
              <a:t> – a paraméterként megadott objektum string-e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9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AngularJS built-in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.copy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(source, [destination])</a:t>
            </a:r>
            <a:r>
              <a:rPr lang="hu-HU" dirty="0" smtClean="0">
                <a:latin typeface="+mj-lt"/>
              </a:rPr>
              <a:t> – másolatot készít az adott objektumból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.equals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(o1, o2)</a:t>
            </a:r>
            <a:r>
              <a:rPr lang="hu-HU" dirty="0" smtClean="0">
                <a:latin typeface="+mj-lt"/>
              </a:rPr>
              <a:t> – megegyezik-e a két objektum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.element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(element)</a:t>
            </a:r>
            <a:r>
              <a:rPr lang="hu-HU" dirty="0" smtClean="0">
                <a:latin typeface="+mj-lt"/>
              </a:rPr>
              <a:t> – kiválaszt egy HTML elemet jQuery, vagy jqLite segítségével, attól függően, hogy </a:t>
            </a:r>
            <a:r>
              <a:rPr lang="hu-HU" dirty="0">
                <a:latin typeface="+mj-lt"/>
              </a:rPr>
              <a:t>elérhető-e jQuery (</a:t>
            </a:r>
            <a:r>
              <a:rPr lang="hu-HU" dirty="0">
                <a:latin typeface="+mj-lt"/>
                <a:hlinkClick r:id="rId3"/>
              </a:rPr>
              <a:t>https://</a:t>
            </a:r>
            <a:r>
              <a:rPr lang="hu-HU" dirty="0" smtClean="0">
                <a:latin typeface="+mj-lt"/>
                <a:hlinkClick r:id="rId3"/>
              </a:rPr>
              <a:t>docs.angularjs.org/api/ng/function/angular.element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.forEach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(obj, iterator, [context])</a:t>
            </a:r>
            <a:r>
              <a:rPr lang="hu-HU" dirty="0" smtClean="0">
                <a:latin typeface="+mj-lt"/>
              </a:rPr>
              <a:t> – egy objektum bejárása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.fromJson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(json)</a:t>
            </a:r>
            <a:r>
              <a:rPr lang="hu-HU" dirty="0" smtClean="0">
                <a:latin typeface="+mj-lt"/>
              </a:rPr>
              <a:t> </a:t>
            </a:r>
            <a:r>
              <a:rPr lang="hu-HU" dirty="0" smtClean="0">
                <a:latin typeface="+mj-lt"/>
              </a:rPr>
              <a:t>–JSON objektumból sztringet hoz létre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.toJson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(obj, pretty)</a:t>
            </a:r>
            <a:r>
              <a:rPr lang="hu-HU" dirty="0" smtClean="0">
                <a:latin typeface="+mj-lt"/>
              </a:rPr>
              <a:t> – </a:t>
            </a:r>
            <a:r>
              <a:rPr lang="hu-HU" smtClean="0">
                <a:latin typeface="+mj-lt"/>
              </a:rPr>
              <a:t>JSON </a:t>
            </a:r>
            <a:r>
              <a:rPr lang="hu-HU" smtClean="0">
                <a:latin typeface="+mj-lt"/>
              </a:rPr>
              <a:t>objektummá alakít egy sztringet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.merge</a:t>
            </a:r>
            <a:r>
              <a:rPr lang="hu-HU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(dst, ...src)</a:t>
            </a:r>
            <a:r>
              <a:rPr lang="hu-HU" dirty="0" smtClean="0">
                <a:latin typeface="+mj-lt"/>
              </a:rPr>
              <a:t> – rekurzívan összeolvasztja az src objektumokat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6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Expression</a:t>
            </a:r>
          </a:p>
          <a:p>
            <a:pPr algn="l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{{...}}</a:t>
            </a:r>
          </a:p>
          <a:p>
            <a:pPr algn="l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{{3 + 5}} -&gt; 8</a:t>
            </a:r>
          </a:p>
          <a:p>
            <a:pPr algn="l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{{x &gt; 10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'nagy‚ :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'kicsi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'}}</a:t>
            </a:r>
          </a:p>
          <a:p>
            <a:pPr algn="l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{{person.address.street}}</a:t>
            </a:r>
          </a:p>
          <a:p>
            <a:pPr algn="l"/>
            <a:endParaRPr lang="hu-HU" dirty="0" smtClean="0">
              <a:latin typeface="+mj-lt"/>
            </a:endParaRPr>
          </a:p>
          <a:p>
            <a:pPr algn="l"/>
            <a:r>
              <a:rPr lang="hu-HU" dirty="0">
                <a:latin typeface="+mj-lt"/>
              </a:rPr>
              <a:t>O</a:t>
            </a:r>
            <a:r>
              <a:rPr lang="hu-HU" dirty="0" smtClean="0">
                <a:latin typeface="+mj-lt"/>
              </a:rPr>
              <a:t>ne-time binding</a:t>
            </a:r>
          </a:p>
          <a:p>
            <a:pPr algn="l"/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{{::[expr]}}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lang="hu-HU" dirty="0" smtClean="0">
                <a:latin typeface="+mj-lt"/>
              </a:rPr>
              <a:t> – egy modult rendel az adott elemhez</a:t>
            </a:r>
          </a:p>
          <a:p>
            <a:pPr algn="l"/>
            <a:r>
              <a:rPr lang="hu-HU" dirty="0" smtClean="0">
                <a:latin typeface="+mj-lt"/>
              </a:rPr>
              <a:t>Általában a html, vagy a body tagre szokás tenni.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4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hu-HU" dirty="0" smtClean="0">
                <a:latin typeface="+mj-lt"/>
              </a:rPr>
              <a:t> – egy controller objektumot rendel az</a:t>
            </a:r>
          </a:p>
          <a:p>
            <a:pPr algn="l"/>
            <a:r>
              <a:rPr lang="hu-HU" dirty="0" smtClean="0">
                <a:latin typeface="+mj-lt"/>
              </a:rPr>
              <a:t>elemhez</a:t>
            </a:r>
          </a:p>
          <a:p>
            <a:pPr algn="l"/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="FooController as foo"</a:t>
            </a:r>
            <a:endParaRPr lang="hu-HU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6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hu-HU" dirty="0" smtClean="0">
                <a:latin typeface="+mj-lt"/>
              </a:rPr>
              <a:t> – összeköt egy elemet a scope egy értékével</a:t>
            </a:r>
          </a:p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ng-bind-html</a:t>
            </a:r>
            <a:r>
              <a:rPr lang="hu-HU" dirty="0" smtClean="0">
                <a:latin typeface="+mj-lt"/>
              </a:rPr>
              <a:t> – összeköt egy elemet a scope egy értékével, melyet HTML-ként generál ki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4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hu-HU" dirty="0" smtClean="0">
                <a:latin typeface="+mj-lt"/>
              </a:rPr>
              <a:t> – dinamikusan rendel osztályokat az elemhez</a:t>
            </a:r>
          </a:p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ng-style</a:t>
            </a:r>
            <a:r>
              <a:rPr lang="hu-HU" dirty="0" smtClean="0">
                <a:latin typeface="+mj-lt"/>
              </a:rPr>
              <a:t> – dinamikusan rendel CSS szabályokat az elemhez</a:t>
            </a:r>
          </a:p>
          <a:p>
            <a:pPr algn="l"/>
            <a:r>
              <a:rPr lang="hu-HU" dirty="0">
                <a:latin typeface="+mj-lt"/>
                <a:hlinkClick r:id="rId2"/>
              </a:rPr>
              <a:t>https://</a:t>
            </a:r>
            <a:r>
              <a:rPr lang="hu-HU" dirty="0" smtClean="0">
                <a:latin typeface="+mj-lt"/>
                <a:hlinkClick r:id="rId2"/>
              </a:rPr>
              <a:t>scotch.io/tutorials/the-many-ways-to-use-ngclass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833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AngularJS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4"/>
            <a:ext cx="8970331" cy="4024225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lang="hu-HU" dirty="0" smtClean="0">
                <a:latin typeface="+mj-lt"/>
              </a:rPr>
              <a:t> – ha a kifejezés igaz, akkor megjeleníti az elemet</a:t>
            </a:r>
          </a:p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ng-hide</a:t>
            </a:r>
            <a:r>
              <a:rPr lang="hu-HU" dirty="0" smtClean="0">
                <a:latin typeface="+mj-lt"/>
              </a:rPr>
              <a:t> – ha a kifejezés igaz, akkor elrejti az elemet</a:t>
            </a:r>
          </a:p>
          <a:p>
            <a:pPr algn="l"/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ng-if</a:t>
            </a:r>
            <a:r>
              <a:rPr lang="hu-HU" dirty="0" smtClean="0">
                <a:latin typeface="+mj-lt"/>
              </a:rPr>
              <a:t> – ha a kifejezés igaz, akkor létrehozza az elemet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9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615</Words>
  <Application>Microsoft Office PowerPoint</Application>
  <PresentationFormat>On-screen Show (16:9)</PresentationFormat>
  <Paragraphs>104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Office-téma</vt:lpstr>
      <vt:lpstr>PowerPoint Presentation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Tamas Hadas</cp:lastModifiedBy>
  <cp:revision>29</cp:revision>
  <dcterms:created xsi:type="dcterms:W3CDTF">2015-01-25T18:30:45Z</dcterms:created>
  <dcterms:modified xsi:type="dcterms:W3CDTF">2016-11-26T15:47:51Z</dcterms:modified>
</cp:coreProperties>
</file>