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455045" y="1298789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lt_table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F5EB2-AEE0-E5CF-4318-9A8FE7440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78" y="1871411"/>
            <a:ext cx="997001" cy="1511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60306-F30D-07E0-2BFC-D5FBA438FC49}"/>
              </a:ext>
            </a:extLst>
          </p:cNvPr>
          <p:cNvSpPr txBox="1"/>
          <p:nvPr/>
        </p:nvSpPr>
        <p:spPr>
          <a:xfrm>
            <a:off x="2113976" y="1774474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4FB3B6-56D3-B3D1-91D0-5A0CB13B6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98" y="4382294"/>
            <a:ext cx="958899" cy="1257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76CB00-3A23-6A33-B63B-3CF516BA1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263" y="2262875"/>
            <a:ext cx="3405404" cy="15053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54FC27-CCD5-F8C3-FE20-93538EB77F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0263" y="4602546"/>
            <a:ext cx="3527505" cy="14701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CA06DB-6AD8-0032-E624-2E34A6C89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5061" y="2936877"/>
            <a:ext cx="3702548" cy="15600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6A5250-6B0D-6D42-6B89-D09AA8A98792}"/>
              </a:ext>
            </a:extLst>
          </p:cNvPr>
          <p:cNvSpPr txBox="1"/>
          <p:nvPr/>
        </p:nvSpPr>
        <p:spPr>
          <a:xfrm>
            <a:off x="532649" y="3960866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rt_table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E65E1-0E98-02C0-EA8F-165959F8EFDC}"/>
              </a:ext>
            </a:extLst>
          </p:cNvPr>
          <p:cNvSpPr txBox="1"/>
          <p:nvPr/>
        </p:nvSpPr>
        <p:spPr>
          <a:xfrm>
            <a:off x="2113977" y="4097040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9DD39-9D21-D6C5-29D6-A6687B149321}"/>
              </a:ext>
            </a:extLst>
          </p:cNvPr>
          <p:cNvSpPr txBox="1"/>
          <p:nvPr/>
        </p:nvSpPr>
        <p:spPr>
          <a:xfrm>
            <a:off x="5985942" y="2489039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3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4310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549</cp:revision>
  <dcterms:created xsi:type="dcterms:W3CDTF">2023-03-02T14:00:34Z</dcterms:created>
  <dcterms:modified xsi:type="dcterms:W3CDTF">2025-01-25T11:06:31Z</dcterms:modified>
</cp:coreProperties>
</file>