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601837" y="940157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76CB00-3A23-6A33-B63B-3CF516BA1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75" y="2099550"/>
            <a:ext cx="3405404" cy="15053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54FC27-CCD5-F8C3-FE20-93538EB77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2376" y="2324129"/>
            <a:ext cx="3527505" cy="14701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CA06DB-6AD8-0032-E624-2E34A6C890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1205" y="4664120"/>
            <a:ext cx="3702548" cy="15600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6E65E1-0E98-02C0-EA8F-165959F8EFDC}"/>
              </a:ext>
            </a:extLst>
          </p:cNvPr>
          <p:cNvSpPr txBox="1"/>
          <p:nvPr/>
        </p:nvSpPr>
        <p:spPr>
          <a:xfrm>
            <a:off x="6258754" y="3049076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 :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9DD39-9D21-D6C5-29D6-A6687B149321}"/>
              </a:ext>
            </a:extLst>
          </p:cNvPr>
          <p:cNvSpPr txBox="1"/>
          <p:nvPr/>
        </p:nvSpPr>
        <p:spPr>
          <a:xfrm>
            <a:off x="10039650" y="5568308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 : 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6D795D-8F83-3309-04AD-8295AA228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9558" y="2933642"/>
            <a:ext cx="1606633" cy="1568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53FBC4-F111-A2F4-9C12-A4B6C14B8397}"/>
              </a:ext>
            </a:extLst>
          </p:cNvPr>
          <p:cNvSpPr txBox="1"/>
          <p:nvPr/>
        </p:nvSpPr>
        <p:spPr>
          <a:xfrm>
            <a:off x="8430895" y="2588424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 : 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557614-CC9C-7430-8AC0-2B28AB6C1F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262" y="4519261"/>
            <a:ext cx="1638384" cy="12192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CFAEB0-3461-15DB-384C-4B0EB6CA03A4}"/>
              </a:ext>
            </a:extLst>
          </p:cNvPr>
          <p:cNvSpPr txBox="1"/>
          <p:nvPr/>
        </p:nvSpPr>
        <p:spPr>
          <a:xfrm>
            <a:off x="4936838" y="4087409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 : 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36ABB92-23BE-7EFB-EA02-8149F4AE41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247" y="4418433"/>
            <a:ext cx="1606633" cy="1028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160306-F30D-07E0-2BFC-D5FBA438FC49}"/>
              </a:ext>
            </a:extLst>
          </p:cNvPr>
          <p:cNvSpPr txBox="1"/>
          <p:nvPr/>
        </p:nvSpPr>
        <p:spPr>
          <a:xfrm>
            <a:off x="2382154" y="2773090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 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5AD93-84DA-BF00-FF8A-0D4EC746D449}"/>
              </a:ext>
            </a:extLst>
          </p:cNvPr>
          <p:cNvSpPr txBox="1"/>
          <p:nvPr/>
        </p:nvSpPr>
        <p:spPr>
          <a:xfrm>
            <a:off x="662277" y="4014645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 : 1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4316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551</cp:revision>
  <dcterms:created xsi:type="dcterms:W3CDTF">2023-03-02T14:00:34Z</dcterms:created>
  <dcterms:modified xsi:type="dcterms:W3CDTF">2025-01-25T11:15:27Z</dcterms:modified>
</cp:coreProperties>
</file>