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85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Scientists are studying the diets of polar bears. Write a query to find the maximum amount of food (in kilograms) consumed by each polar bear in a single meal December 2024. Include the bear_name and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biggest_meal_kg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sort the results in descending order of largest meal consumed.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6587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polar_bears_q_19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8F101-25EE-E8AE-5EE0-6B49D0A9E432}"/>
              </a:ext>
            </a:extLst>
          </p:cNvPr>
          <p:cNvSpPr txBox="1"/>
          <p:nvPr/>
        </p:nvSpPr>
        <p:spPr>
          <a:xfrm>
            <a:off x="526871" y="4251551"/>
            <a:ext cx="54841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meal_log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DFE8C5-A216-29B3-0F4C-151D651602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390" y="3229740"/>
            <a:ext cx="2654436" cy="806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592854-ED26-59DA-DE3C-7641AE7D79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1696" y="4751729"/>
            <a:ext cx="4572235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62206" y="2952175"/>
            <a:ext cx="6756401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pb.bear_name,</a:t>
            </a:r>
          </a:p>
          <a:p>
            <a:pPr marL="0" marR="0"/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(food_weight_kg) biggest_meal_kg</a:t>
            </a:r>
          </a:p>
          <a:p>
            <a:pPr marL="0" marR="0"/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school_of_it_2025.polar_bears_q_19 pb</a:t>
            </a:r>
          </a:p>
          <a:p>
            <a:pPr marL="0" marR="0"/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school_of_it_2025.meal_log ml</a:t>
            </a:r>
          </a:p>
          <a:p>
            <a:pPr marL="0" marR="0"/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pb.bear_id = ml.bear_id</a:t>
            </a:r>
          </a:p>
          <a:p>
            <a:pPr marL="0" marR="0"/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To_char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date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'YYYY-MM'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= </a:t>
            </a:r>
            <a:r>
              <a:rPr lang="en-US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'2024-12'</a:t>
            </a:r>
            <a:endParaRPr lang="en-US" sz="18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pb.bear_id,</a:t>
            </a:r>
          </a:p>
          <a:p>
            <a:pPr marL="0" marR="0"/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pb.bear_name</a:t>
            </a:r>
          </a:p>
          <a:p>
            <a:pPr marL="0" marR="0"/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lang="en-US" sz="180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136326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56704" y="3758986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73AE-FD14-1F74-337B-40D259075C3A}"/>
              </a:ext>
            </a:extLst>
          </p:cNvPr>
          <p:cNvSpPr txBox="1"/>
          <p:nvPr/>
        </p:nvSpPr>
        <p:spPr>
          <a:xfrm>
            <a:off x="526871" y="905421"/>
            <a:ext cx="7713536" cy="285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Scientists are studying the diets of polar bears. Write a query to find the maximum amount of food (in kilograms) consumed by each polar bear in a single meal December 2024. Include the bear_name and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biggest_meal_kg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sort the results in descending order of largest meal consumed.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934E98-7F6E-D1C8-75F4-F75F13187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93" y="4216759"/>
            <a:ext cx="2616334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4221</TotalTime>
  <Words>274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496</cp:revision>
  <dcterms:created xsi:type="dcterms:W3CDTF">2023-03-02T14:00:34Z</dcterms:created>
  <dcterms:modified xsi:type="dcterms:W3CDTF">2024-12-22T17:14:33Z</dcterms:modified>
</cp:coreProperties>
</file>