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: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3884630" y="522566"/>
            <a:ext cx="2134235" cy="116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NULL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28901">
            <a:off x="10176060" y="1395265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F4A536-4090-BFB6-C3E9-89B56EE3C57B}"/>
              </a:ext>
            </a:extLst>
          </p:cNvPr>
          <p:cNvSpPr txBox="1"/>
          <p:nvPr/>
        </p:nvSpPr>
        <p:spPr>
          <a:xfrm>
            <a:off x="2613633" y="2283448"/>
            <a:ext cx="6174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What does query this query return?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F6A6C6-4C75-F7A6-13D6-6F34DD47C4CA}"/>
              </a:ext>
            </a:extLst>
          </p:cNvPr>
          <p:cNvSpPr txBox="1"/>
          <p:nvPr/>
        </p:nvSpPr>
        <p:spPr>
          <a:xfrm>
            <a:off x="477563" y="1218341"/>
            <a:ext cx="6174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school_of_it_2025.null_test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383DB3-49FF-4993-B870-700FF4D59D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822" y="2175750"/>
            <a:ext cx="1454225" cy="1549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ECEC2C-7202-2CEA-CBC1-2C7174088E2D}"/>
              </a:ext>
            </a:extLst>
          </p:cNvPr>
          <p:cNvSpPr txBox="1"/>
          <p:nvPr/>
        </p:nvSpPr>
        <p:spPr>
          <a:xfrm>
            <a:off x="2572910" y="2933642"/>
            <a:ext cx="7630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select distinct value from school_of_it_2025.null_test </a:t>
            </a:r>
          </a:p>
        </p:txBody>
      </p:sp>
    </p:spTree>
    <p:extLst>
      <p:ext uri="{BB962C8B-B14F-4D97-AF65-F5344CB8AC3E}">
        <p14:creationId xmlns:p14="http://schemas.microsoft.com/office/powerpoint/2010/main" val="2928247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4284</TotalTime>
  <Words>45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Courier New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533</cp:revision>
  <dcterms:created xsi:type="dcterms:W3CDTF">2023-03-02T14:00:34Z</dcterms:created>
  <dcterms:modified xsi:type="dcterms:W3CDTF">2025-01-18T13:41:52Z</dcterms:modified>
</cp:coreProperties>
</file>