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: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3884630" y="522566"/>
            <a:ext cx="2134235" cy="116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NULL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28901">
            <a:off x="10176060" y="1395265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F4A536-4090-BFB6-C3E9-89B56EE3C57B}"/>
              </a:ext>
            </a:extLst>
          </p:cNvPr>
          <p:cNvSpPr txBox="1"/>
          <p:nvPr/>
        </p:nvSpPr>
        <p:spPr>
          <a:xfrm>
            <a:off x="2613633" y="2283448"/>
            <a:ext cx="6174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What does query this query return?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F6A6C6-4C75-F7A6-13D6-6F34DD47C4CA}"/>
              </a:ext>
            </a:extLst>
          </p:cNvPr>
          <p:cNvSpPr txBox="1"/>
          <p:nvPr/>
        </p:nvSpPr>
        <p:spPr>
          <a:xfrm>
            <a:off x="477563" y="1218341"/>
            <a:ext cx="6174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school_of_it_2025.null_test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383DB3-49FF-4993-B870-700FF4D59D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822" y="2175750"/>
            <a:ext cx="1454225" cy="1549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ECEC2C-7202-2CEA-CBC1-2C7174088E2D}"/>
              </a:ext>
            </a:extLst>
          </p:cNvPr>
          <p:cNvSpPr txBox="1"/>
          <p:nvPr/>
        </p:nvSpPr>
        <p:spPr>
          <a:xfrm>
            <a:off x="2572910" y="2933642"/>
            <a:ext cx="7630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select distinct value from school_of_it_2025.null_test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EE9F6-CFC5-7267-C4E7-DA28EE2AB37B}"/>
              </a:ext>
            </a:extLst>
          </p:cNvPr>
          <p:cNvSpPr txBox="1"/>
          <p:nvPr/>
        </p:nvSpPr>
        <p:spPr>
          <a:xfrm>
            <a:off x="1863447" y="4531663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Answer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619CFF-625D-084E-C0AB-B414696E94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3828" y="3669735"/>
            <a:ext cx="2787793" cy="25718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01FF203-D551-9A7B-461D-7C5DFF6D49E7}"/>
              </a:ext>
            </a:extLst>
          </p:cNvPr>
          <p:cNvSpPr txBox="1"/>
          <p:nvPr/>
        </p:nvSpPr>
        <p:spPr>
          <a:xfrm>
            <a:off x="5804219" y="4162331"/>
            <a:ext cx="61747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DISTINCT treats NULL as a single </a:t>
            </a:r>
          </a:p>
          <a:p>
            <a:r>
              <a:rPr lang="en-US" b="1" dirty="0">
                <a:solidFill>
                  <a:srgbClr val="00B050"/>
                </a:solidFill>
              </a:rPr>
              <a:t>unique value. </a:t>
            </a:r>
          </a:p>
          <a:p>
            <a:r>
              <a:rPr lang="en-US" b="1" dirty="0">
                <a:solidFill>
                  <a:srgbClr val="00B050"/>
                </a:solidFill>
              </a:rPr>
              <a:t>So if NULL appears multiple times, </a:t>
            </a:r>
          </a:p>
          <a:p>
            <a:r>
              <a:rPr lang="en-US" b="1" dirty="0">
                <a:solidFill>
                  <a:srgbClr val="00B050"/>
                </a:solidFill>
              </a:rPr>
              <a:t>it will only show up </a:t>
            </a:r>
          </a:p>
          <a:p>
            <a:r>
              <a:rPr lang="en-US" b="1" dirty="0">
                <a:solidFill>
                  <a:srgbClr val="00B050"/>
                </a:solidFill>
              </a:rPr>
              <a:t>once in the result set.</a:t>
            </a:r>
          </a:p>
        </p:txBody>
      </p:sp>
    </p:spTree>
    <p:extLst>
      <p:ext uri="{BB962C8B-B14F-4D97-AF65-F5344CB8AC3E}">
        <p14:creationId xmlns:p14="http://schemas.microsoft.com/office/powerpoint/2010/main" val="2928247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4286</TotalTime>
  <Words>73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Courier New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537</cp:revision>
  <dcterms:created xsi:type="dcterms:W3CDTF">2023-03-02T14:00:34Z</dcterms:created>
  <dcterms:modified xsi:type="dcterms:W3CDTF">2025-01-18T13:44:42Z</dcterms:modified>
</cp:coreProperties>
</file>