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613633" y="2283448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query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18341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school_of_it_2025.null_test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83DB3-49FF-4993-B870-700FF4D5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2" y="2175750"/>
            <a:ext cx="1454225" cy="1549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56887-9A15-B945-0643-E1E264A5FDA8}"/>
              </a:ext>
            </a:extLst>
          </p:cNvPr>
          <p:cNvSpPr txBox="1"/>
          <p:nvPr/>
        </p:nvSpPr>
        <p:spPr>
          <a:xfrm>
            <a:off x="2613633" y="3348555"/>
            <a:ext cx="6174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select   value,   count(*) as _total from   school_of_it_2025.null_test group by   value</a:t>
            </a:r>
          </a:p>
        </p:txBody>
      </p:sp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4295</TotalTime>
  <Words>53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541</cp:revision>
  <dcterms:created xsi:type="dcterms:W3CDTF">2023-03-02T14:00:34Z</dcterms:created>
  <dcterms:modified xsi:type="dcterms:W3CDTF">2025-01-18T14:06:02Z</dcterms:modified>
</cp:coreProperties>
</file>