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: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10176060" y="1395265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F4A536-4090-BFB6-C3E9-89B56EE3C57B}"/>
              </a:ext>
            </a:extLst>
          </p:cNvPr>
          <p:cNvSpPr txBox="1"/>
          <p:nvPr/>
        </p:nvSpPr>
        <p:spPr>
          <a:xfrm>
            <a:off x="2613633" y="2283448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What does query this query return?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6A6C6-4C75-F7A6-13D6-6F34DD47C4CA}"/>
              </a:ext>
            </a:extLst>
          </p:cNvPr>
          <p:cNvSpPr txBox="1"/>
          <p:nvPr/>
        </p:nvSpPr>
        <p:spPr>
          <a:xfrm>
            <a:off x="477563" y="1218341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school_of_it_2025.null_test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383DB3-49FF-4993-B870-700FF4D59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22" y="2175750"/>
            <a:ext cx="1454225" cy="1549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E56887-9A15-B945-0643-E1E264A5FDA8}"/>
              </a:ext>
            </a:extLst>
          </p:cNvPr>
          <p:cNvSpPr txBox="1"/>
          <p:nvPr/>
        </p:nvSpPr>
        <p:spPr>
          <a:xfrm>
            <a:off x="2492513" y="3105834"/>
            <a:ext cx="6174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select   value,   count(*) as _total from   school_of_it_2025.null_test group by  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27C76-3E86-8620-D021-7CF9CA73C2E3}"/>
              </a:ext>
            </a:extLst>
          </p:cNvPr>
          <p:cNvSpPr txBox="1"/>
          <p:nvPr/>
        </p:nvSpPr>
        <p:spPr>
          <a:xfrm>
            <a:off x="629963" y="4158791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CBA305-CD08-19FF-0890-CD78AA1589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822" y="4694710"/>
            <a:ext cx="1657435" cy="13780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BAB266-D44F-0AC8-5000-09F9F60A7A4D}"/>
              </a:ext>
            </a:extLst>
          </p:cNvPr>
          <p:cNvSpPr txBox="1"/>
          <p:nvPr/>
        </p:nvSpPr>
        <p:spPr>
          <a:xfrm>
            <a:off x="3008616" y="4528123"/>
            <a:ext cx="6174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Returns rows where col is NULL, including the count of those rows.</a:t>
            </a:r>
          </a:p>
        </p:txBody>
      </p:sp>
    </p:spTree>
    <p:extLst>
      <p:ext uri="{BB962C8B-B14F-4D97-AF65-F5344CB8AC3E}">
        <p14:creationId xmlns:p14="http://schemas.microsoft.com/office/powerpoint/2010/main" val="292824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4297</TotalTime>
  <Words>68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544</cp:revision>
  <dcterms:created xsi:type="dcterms:W3CDTF">2023-03-02T14:00:34Z</dcterms:created>
  <dcterms:modified xsi:type="dcterms:W3CDTF">2025-01-25T10:54:18Z</dcterms:modified>
</cp:coreProperties>
</file>