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526871" y="905421"/>
            <a:ext cx="7713536" cy="226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are looking for cheap gifts at the market. Which vendors are selling items priced below $10? List the unique (i.e. remove duplicates) vendor names.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8804504" y="1481634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3DF0C5-4DE4-72E5-7F24-365A2713BE17}"/>
              </a:ext>
            </a:extLst>
          </p:cNvPr>
          <p:cNvSpPr txBox="1"/>
          <p:nvPr/>
        </p:nvSpPr>
        <p:spPr>
          <a:xfrm>
            <a:off x="526871" y="2737853"/>
            <a:ext cx="6035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school_of_it_2025.vendors_q_20</a:t>
            </a: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28F101-25EE-E8AE-5EE0-6B49D0A9E432}"/>
              </a:ext>
            </a:extLst>
          </p:cNvPr>
          <p:cNvSpPr txBox="1"/>
          <p:nvPr/>
        </p:nvSpPr>
        <p:spPr>
          <a:xfrm>
            <a:off x="526871" y="4251551"/>
            <a:ext cx="58977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item_prices</a:t>
            </a: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31B664-2F89-BD90-DDEF-1F5E1FD2A6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259" y="3142516"/>
            <a:ext cx="3505380" cy="8255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924162-30B5-4CEB-C2C2-BD873B2877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259" y="4690276"/>
            <a:ext cx="3968954" cy="118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EB052-9C09-4809-EC04-4FE7B6B0F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E25845-5AA8-F673-7B50-3AB4CE1D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9A98DC-AAFF-84D0-F629-9D528C292C19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DB499-2ACB-39F2-B1D5-F3B346777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2E4FD2-C196-869C-0923-20DF058A942A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32CB58-2C5B-5B68-38FA-CBF7DB6A7888}"/>
              </a:ext>
            </a:extLst>
          </p:cNvPr>
          <p:cNvSpPr txBox="1"/>
          <p:nvPr/>
        </p:nvSpPr>
        <p:spPr>
          <a:xfrm>
            <a:off x="4862206" y="2952175"/>
            <a:ext cx="6756401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/>
            <a:r>
              <a:rPr lang="en-US" b="0" i="0" dirty="0">
                <a:effectLst/>
                <a:latin typeface="Courier New" panose="020703090202050204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DISTINCT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vendor_name</a:t>
            </a:r>
            <a:br>
              <a:rPr lang="en-US" dirty="0"/>
            </a:br>
            <a:r>
              <a:rPr lang="en-US" b="0" i="0" dirty="0">
                <a:effectLst/>
                <a:latin typeface="Courier New" panose="020703090202050204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school_of_it_2025.vendors_q_20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v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INNER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JOIN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school_of_it_2025.item_prices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ip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ON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v.vendor_id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ip.vendor_id</a:t>
            </a:r>
            <a:br>
              <a:rPr lang="en-US" dirty="0"/>
            </a:br>
            <a:r>
              <a:rPr lang="en-US" b="0" i="0" dirty="0"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price_usd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&lt;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10 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01293E-B214-0882-6951-77E4784A7A76}"/>
              </a:ext>
            </a:extLst>
          </p:cNvPr>
          <p:cNvSpPr txBox="1"/>
          <p:nvPr/>
        </p:nvSpPr>
        <p:spPr>
          <a:xfrm>
            <a:off x="8510336" y="2136326"/>
            <a:ext cx="2334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SQL Query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0F2BE-74AD-9C1C-7C10-B2B818BD8C89}"/>
              </a:ext>
            </a:extLst>
          </p:cNvPr>
          <p:cNvSpPr txBox="1"/>
          <p:nvPr/>
        </p:nvSpPr>
        <p:spPr>
          <a:xfrm>
            <a:off x="556704" y="3758986"/>
            <a:ext cx="239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Answer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C7CC4-23EF-D1A9-CCAB-4F078FCAF920}"/>
              </a:ext>
            </a:extLst>
          </p:cNvPr>
          <p:cNvSpPr txBox="1"/>
          <p:nvPr/>
        </p:nvSpPr>
        <p:spPr>
          <a:xfrm>
            <a:off x="556704" y="839360"/>
            <a:ext cx="7713536" cy="76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2973AE-FD14-1F74-337B-40D259075C3A}"/>
              </a:ext>
            </a:extLst>
          </p:cNvPr>
          <p:cNvSpPr txBox="1"/>
          <p:nvPr/>
        </p:nvSpPr>
        <p:spPr>
          <a:xfrm>
            <a:off x="526871" y="905421"/>
            <a:ext cx="7713536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7F7B3-BCCC-D4DF-4374-C2833289A6E7}"/>
              </a:ext>
            </a:extLst>
          </p:cNvPr>
          <p:cNvSpPr txBox="1"/>
          <p:nvPr/>
        </p:nvSpPr>
        <p:spPr>
          <a:xfrm>
            <a:off x="526871" y="905421"/>
            <a:ext cx="7713536" cy="226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are looking for cheap gifts at the market. Which vendors are selling items priced below $10? List the unique (i.e. remove duplicates) vendor names.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E9CEF4-F212-DB29-9C74-96D7B7D80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34" y="4386974"/>
            <a:ext cx="1371670" cy="66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88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4231</TotalTime>
  <Words>187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503</cp:revision>
  <dcterms:created xsi:type="dcterms:W3CDTF">2023-03-02T14:00:34Z</dcterms:created>
  <dcterms:modified xsi:type="dcterms:W3CDTF">2024-12-22T17:24:54Z</dcterms:modified>
</cp:coreProperties>
</file>