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477563" y="1043478"/>
            <a:ext cx="7713536" cy="1167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Santa wants to know which gifts weight more than 1 kg. Can you list them?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728613" y="2370932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6085CB-E1B7-3F92-9C04-9F52AA505D5E}"/>
              </a:ext>
            </a:extLst>
          </p:cNvPr>
          <p:cNvSpPr txBox="1"/>
          <p:nvPr/>
        </p:nvSpPr>
        <p:spPr>
          <a:xfrm>
            <a:off x="605044" y="2620944"/>
            <a:ext cx="614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Source table :  rentals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5992E-C9FB-FDE9-EA2B-8782A8F2F2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44" y="3265345"/>
            <a:ext cx="2959252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3935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411</cp:revision>
  <dcterms:created xsi:type="dcterms:W3CDTF">2023-03-02T14:00:34Z</dcterms:created>
  <dcterms:modified xsi:type="dcterms:W3CDTF">2024-12-22T08:59:42Z</dcterms:modified>
</cp:coreProperties>
</file>