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2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Today's Question: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We are hosting a gift party and need to ensure every guest receives a gift. Using the guests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tables, write a query to identify the guest(s) who have not been assigned a gift (i.e. they are not listed in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E5A44-0C16-5506-C518-653E484AE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38" y="3226972"/>
            <a:ext cx="2121009" cy="1054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98171-2906-18F2-1BBD-081BE8A43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329" y="4641098"/>
            <a:ext cx="2743341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3410295" y="413596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guest_gifts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070E3-F7D5-696E-3385-2FD5DB70C593}"/>
              </a:ext>
            </a:extLst>
          </p:cNvPr>
          <p:cNvSpPr txBox="1"/>
          <p:nvPr/>
        </p:nvSpPr>
        <p:spPr>
          <a:xfrm>
            <a:off x="477563" y="269537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guests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952175"/>
            <a:ext cx="675640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guest_name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school_of_it_2025.guests g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school_of_it_2025.guest_gifts gg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g.guest_id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gg.guest_id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gift_name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64352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375898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26871" y="90542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1D147-5058-248B-EF2F-96E29C0C36F9}"/>
              </a:ext>
            </a:extLst>
          </p:cNvPr>
          <p:cNvSpPr txBox="1"/>
          <p:nvPr/>
        </p:nvSpPr>
        <p:spPr>
          <a:xfrm>
            <a:off x="526871" y="905421"/>
            <a:ext cx="7713536" cy="227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Today's Question: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We are hosting a gift party and need to ensure every guest receives a gift. Using the guests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tables, write a query to identify the guest(s) who have not been assigned a gift (i.e. they are not listed in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guest_gifts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table).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5E8DF5-0E55-7786-C3D2-70DF025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13" y="4455807"/>
            <a:ext cx="1301817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4253</TotalTime>
  <Words>221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512</cp:revision>
  <dcterms:created xsi:type="dcterms:W3CDTF">2023-03-02T14:00:34Z</dcterms:created>
  <dcterms:modified xsi:type="dcterms:W3CDTF">2024-12-23T01:58:04Z</dcterms:modified>
</cp:coreProperties>
</file>