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06-Jan-25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4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066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55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470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18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05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502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804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77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1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066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7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6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06-Jan-25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8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154F67-31EB-5982-67A0-89FA763FF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2880" y="465797"/>
            <a:ext cx="1004772" cy="122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D965ED-D63F-4BAF-0527-77FF21F85C94}"/>
              </a:ext>
            </a:extLst>
          </p:cNvPr>
          <p:cNvSpPr txBox="1"/>
          <p:nvPr/>
        </p:nvSpPr>
        <p:spPr>
          <a:xfrm>
            <a:off x="8788401" y="627779"/>
            <a:ext cx="22138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School of IT</a:t>
            </a:r>
          </a:p>
          <a:p>
            <a:r>
              <a:rPr lang="en-US" sz="1400" b="1" dirty="0">
                <a:solidFill>
                  <a:schemeClr val="bg2">
                    <a:lumMod val="90000"/>
                  </a:schemeClr>
                </a:solidFill>
              </a:rPr>
              <a:t>+91 98403 26240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F01E27-15A5-CB5E-6D3D-C30AA51EB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2960" y="920166"/>
            <a:ext cx="448643" cy="292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D2E2B-0348-BA2A-712D-74BEA6D36570}"/>
              </a:ext>
            </a:extLst>
          </p:cNvPr>
          <p:cNvSpPr txBox="1"/>
          <p:nvPr/>
        </p:nvSpPr>
        <p:spPr>
          <a:xfrm>
            <a:off x="477563" y="501960"/>
            <a:ext cx="27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Question No: 13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8A5CD-A3C2-C6EE-F980-88D972608736}"/>
              </a:ext>
            </a:extLst>
          </p:cNvPr>
          <p:cNvSpPr txBox="1"/>
          <p:nvPr/>
        </p:nvSpPr>
        <p:spPr>
          <a:xfrm>
            <a:off x="556704" y="825125"/>
            <a:ext cx="7713536" cy="1862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Today's Question: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make sure Santa's sleigh is properly balanced. Find the total weight of gifts for each recipient.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A03C44-4988-5DE3-E4F3-F7B75BC5B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928901">
            <a:off x="8105784" y="1380920"/>
            <a:ext cx="1308508" cy="13085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5129EC-BC1D-AE53-EB20-DC43B3342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990" y="3204422"/>
            <a:ext cx="3013509" cy="30135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3DF0C5-4DE4-72E5-7F24-365A2713BE17}"/>
              </a:ext>
            </a:extLst>
          </p:cNvPr>
          <p:cNvSpPr txBox="1"/>
          <p:nvPr/>
        </p:nvSpPr>
        <p:spPr>
          <a:xfrm>
            <a:off x="526871" y="2737853"/>
            <a:ext cx="575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Source Table :</a:t>
            </a:r>
            <a:r>
              <a:rPr lang="en-US" sz="1800" dirty="0">
                <a:solidFill>
                  <a:srgbClr val="FFFF00"/>
                </a:solidFill>
                <a:effectLst/>
                <a:latin typeface="Courier New" panose="02070309020205020404" pitchFamily="49" charset="0"/>
              </a:rPr>
              <a:t>school_of_it_2025.gifts_q_13</a:t>
            </a:r>
          </a:p>
          <a:p>
            <a:endParaRPr lang="en-US" sz="1800" dirty="0">
              <a:solidFill>
                <a:srgbClr val="FFFF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3ED3AF-7DA3-EA40-1712-94F75883CC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996" y="3265212"/>
            <a:ext cx="3416476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26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4161</TotalTime>
  <Words>51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 3</vt:lpstr>
      <vt:lpstr>Ion Boardroom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V V</cp:lastModifiedBy>
  <cp:revision>471</cp:revision>
  <dcterms:created xsi:type="dcterms:W3CDTF">2023-03-02T14:00:34Z</dcterms:created>
  <dcterms:modified xsi:type="dcterms:W3CDTF">2025-01-06T00:58:09Z</dcterms:modified>
</cp:coreProperties>
</file>