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EB052-9C09-4809-EC04-4FE7B6B0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25845-5AA8-F673-7B50-3AB4CE1D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A98DC-AAFF-84D0-F629-9D528C292C1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B499-2ACB-39F2-B1D5-F3B3467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E4FD2-C196-869C-0923-20DF058A942A}"/>
              </a:ext>
            </a:extLst>
          </p:cNvPr>
          <p:cNvSpPr txBox="1"/>
          <p:nvPr/>
        </p:nvSpPr>
        <p:spPr>
          <a:xfrm>
            <a:off x="477563" y="501960"/>
            <a:ext cx="27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6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2CB58-2C5B-5B68-38FA-CBF7DB6A7888}"/>
              </a:ext>
            </a:extLst>
          </p:cNvPr>
          <p:cNvSpPr txBox="1"/>
          <p:nvPr/>
        </p:nvSpPr>
        <p:spPr>
          <a:xfrm>
            <a:off x="4797369" y="2454504"/>
            <a:ext cx="6756401" cy="37548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</a:p>
          <a:p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kern="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pb.bear_id</a:t>
            </a:r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kern="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pb.bear_name</a:t>
            </a:r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sum(</a:t>
            </a:r>
            <a:r>
              <a:rPr lang="en-US" sz="1400" kern="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distance_km</a:t>
            </a:r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400" kern="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total_distance_traveled</a:t>
            </a:r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</a:p>
          <a:p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school_of_it_2025.tracking t </a:t>
            </a:r>
          </a:p>
          <a:p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inner join school_of_it_2025.polar_bears pb on </a:t>
            </a:r>
            <a:r>
              <a:rPr lang="en-US" sz="1400" kern="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t.bear_id</a:t>
            </a:r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kern="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pb.bear_id</a:t>
            </a:r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</a:p>
          <a:p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kern="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to_char</a:t>
            </a:r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(date, 'YYYY-MM') = '2024-12' </a:t>
            </a:r>
          </a:p>
          <a:p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</a:p>
          <a:p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kern="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pb.bear_id</a:t>
            </a:r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kern="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pb.bear_name</a:t>
            </a:r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</a:p>
          <a:p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kern="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total_distance_traveled</a:t>
            </a:r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 </a:t>
            </a:r>
          </a:p>
          <a:p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</a:t>
            </a:r>
          </a:p>
          <a:p>
            <a:r>
              <a:rPr lang="en-US" sz="1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3;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1293E-B214-0882-6951-77E4784A7A76}"/>
              </a:ext>
            </a:extLst>
          </p:cNvPr>
          <p:cNvSpPr txBox="1"/>
          <p:nvPr/>
        </p:nvSpPr>
        <p:spPr>
          <a:xfrm>
            <a:off x="8667281" y="2085141"/>
            <a:ext cx="233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SQL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F2BE-74AD-9C1C-7C10-B2B818BD8C89}"/>
              </a:ext>
            </a:extLst>
          </p:cNvPr>
          <p:cNvSpPr txBox="1"/>
          <p:nvPr/>
        </p:nvSpPr>
        <p:spPr>
          <a:xfrm>
            <a:off x="561227" y="3632000"/>
            <a:ext cx="23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EC7ED-0E60-3F30-3903-B29DFFCD8EBF}"/>
              </a:ext>
            </a:extLst>
          </p:cNvPr>
          <p:cNvSpPr txBox="1"/>
          <p:nvPr/>
        </p:nvSpPr>
        <p:spPr>
          <a:xfrm>
            <a:off x="477563" y="800337"/>
            <a:ext cx="7713536" cy="205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Scientists are tracking polar bears across the Arctic to monitor their migration patterns and caloric intake. Write a query to find the top 3 polar bears that have traveled the longest total distance in December 2024. Include their bear_id, bear_name, and total_distance_traveled in the results.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3B125AB-938E-9D66-B254-4546FDFBF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30" y="4199179"/>
            <a:ext cx="3606985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4046</TotalTime>
  <Words>183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424</cp:revision>
  <dcterms:created xsi:type="dcterms:W3CDTF">2023-03-02T14:00:34Z</dcterms:created>
  <dcterms:modified xsi:type="dcterms:W3CDTF">2024-12-28T01:54:19Z</dcterms:modified>
</cp:coreProperties>
</file>