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AD6C-C2B2-A44C-621F-F1D4CD29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49CEE-287F-1FEF-A542-24CC30D7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5BFD3-49E1-501E-4C52-D874FB7DA0BB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809D0-55EC-BC76-506F-DDE1FF48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7C57C-10FA-E1CE-9076-2BDDE6E396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 :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7052-410A-2F76-97C7-635CCA81DE65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5CDE15-0918-A289-5F0B-31B9D5AC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BED507-1769-E965-4A45-68BEBAC7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A3ECD-53F5-1A55-9AC2-BD2A0DA6096D}"/>
              </a:ext>
            </a:extLst>
          </p:cNvPr>
          <p:cNvSpPr txBox="1"/>
          <p:nvPr/>
        </p:nvSpPr>
        <p:spPr>
          <a:xfrm>
            <a:off x="844348" y="1689809"/>
            <a:ext cx="7598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Using COALESCE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* </a:t>
            </a:r>
            <a:r>
              <a:rPr lang="en-US" b="1" dirty="0">
                <a:solidFill>
                  <a:schemeClr val="bg1"/>
                </a:solidFill>
              </a:rPr>
              <a:t>COALESCE replaces NULL with a specified value.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SELECT COALESCE(</a:t>
            </a:r>
            <a:r>
              <a:rPr lang="en-US" b="1" dirty="0" err="1">
                <a:solidFill>
                  <a:srgbClr val="FFFF00"/>
                </a:solidFill>
              </a:rPr>
              <a:t>column_name</a:t>
            </a:r>
            <a:r>
              <a:rPr lang="en-US" b="1" dirty="0">
                <a:solidFill>
                  <a:srgbClr val="FFFF00"/>
                </a:solidFill>
              </a:rPr>
              <a:t>, '</a:t>
            </a:r>
            <a:r>
              <a:rPr lang="en-US" b="1" dirty="0" err="1">
                <a:solidFill>
                  <a:srgbClr val="FFFF00"/>
                </a:solidFill>
              </a:rPr>
              <a:t>default_value</a:t>
            </a:r>
            <a:r>
              <a:rPr lang="en-US" b="1" dirty="0">
                <a:solidFill>
                  <a:srgbClr val="FFFF00"/>
                </a:solidFill>
              </a:rPr>
              <a:t>') AS result FROM table_name;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* </a:t>
            </a:r>
            <a:r>
              <a:rPr lang="en-US" b="1" dirty="0">
                <a:solidFill>
                  <a:schemeClr val="bg1"/>
                </a:solidFill>
              </a:rPr>
              <a:t>Returns the first non-NULL value from its arguments.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6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4266</TotalTime>
  <Words>51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2025-01-18T12:57:21Z</dcterms:modified>
</cp:coreProperties>
</file>