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8584-50A0-BC95-D5F8-0A0410CC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7505A-6334-D800-2890-7D1DDCB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295A9-EDA7-F62C-BFCC-6D5F0809A86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47F7F-A82C-1C7E-12F3-F19ED80D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EF12E8-A5D1-513A-24B3-11427BA2841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 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CB274-A189-463A-BA5D-84B157DB3C2E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4E5A3C-CDA2-8B76-C48E-AD2D9690B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6DE3A-A01B-331F-8780-7E304FA25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C0592-7489-5ED5-E7D5-DA212E047F5D}"/>
              </a:ext>
            </a:extLst>
          </p:cNvPr>
          <p:cNvSpPr txBox="1"/>
          <p:nvPr/>
        </p:nvSpPr>
        <p:spPr>
          <a:xfrm>
            <a:off x="844348" y="1689809"/>
            <a:ext cx="7598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NULL in Boolean Expressions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* </a:t>
            </a:r>
            <a:r>
              <a:rPr lang="en-US" b="1" dirty="0">
                <a:solidFill>
                  <a:schemeClr val="bg1"/>
                </a:solidFill>
              </a:rPr>
              <a:t>NULL is neither TRUE nor FALSE.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SELECT * FROM table_name WHERE COALESCE(</a:t>
            </a:r>
            <a:r>
              <a:rPr lang="en-US" b="1" dirty="0" err="1">
                <a:solidFill>
                  <a:srgbClr val="FFFF00"/>
                </a:solidFill>
              </a:rPr>
              <a:t>column_name</a:t>
            </a:r>
            <a:r>
              <a:rPr lang="en-US" b="1" dirty="0">
                <a:solidFill>
                  <a:srgbClr val="FFFF00"/>
                </a:solidFill>
              </a:rPr>
              <a:t>, false) = true;</a:t>
            </a: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* </a:t>
            </a:r>
            <a:r>
              <a:rPr lang="en-US" b="1" dirty="0">
                <a:solidFill>
                  <a:schemeClr val="bg1"/>
                </a:solidFill>
              </a:rPr>
              <a:t>Explicit checks are necessary.</a:t>
            </a:r>
          </a:p>
        </p:txBody>
      </p:sp>
    </p:spTree>
    <p:extLst>
      <p:ext uri="{BB962C8B-B14F-4D97-AF65-F5344CB8AC3E}">
        <p14:creationId xmlns:p14="http://schemas.microsoft.com/office/powerpoint/2010/main" val="96934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4266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2025-01-18T12:57:33Z</dcterms:modified>
</cp:coreProperties>
</file>