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3E8D-5804-9F56-2952-1ACC294B4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EBADD-ED5D-9670-EE8A-A8AD9052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A444A-D40E-70B6-D566-793C9DEC297C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29462-A707-3374-84DC-3BEE1583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2AF06-F65D-113D-BAD7-ACA0E3BA844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 :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7D1-B85A-E8D5-C4AA-64990F253FD1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27495-B421-D002-3A79-FF4CE92D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EC9B-31FF-DF45-69B9-CF5708D6E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8686E-51B2-7B9A-D1AB-A1383C3C7010}"/>
              </a:ext>
            </a:extLst>
          </p:cNvPr>
          <p:cNvSpPr txBox="1"/>
          <p:nvPr/>
        </p:nvSpPr>
        <p:spPr>
          <a:xfrm>
            <a:off x="844347" y="1689809"/>
            <a:ext cx="8258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NULL in Aggregate Functions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Aggregate functions ignore NULL values unless specified.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SELECT COUNT(</a:t>
            </a:r>
            <a:r>
              <a:rPr lang="en-US" b="1" dirty="0" err="1">
                <a:solidFill>
                  <a:srgbClr val="FFFF00"/>
                </a:solidFill>
              </a:rPr>
              <a:t>column_name</a:t>
            </a:r>
            <a:r>
              <a:rPr lang="en-US" b="1" dirty="0">
                <a:solidFill>
                  <a:srgbClr val="FFFF00"/>
                </a:solidFill>
              </a:rPr>
              <a:t>) FROM table_name; -- Excludes NULL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SELECT COUNT(*) FROM table_name;          -- Includes NULL rows</a:t>
            </a:r>
          </a:p>
          <a:p>
            <a:pPr lvl="1"/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1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4266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2025-01-18T12:57:45Z</dcterms:modified>
</cp:coreProperties>
</file>