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B1DF-3C35-0B8E-37E2-B52F4E3A9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B150A-5BD0-6BD0-1E27-81AD55BE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08796-EB1B-F1BF-6D2A-B54341AC5FD8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30464-2B28-A152-EAFF-7A074161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3762FA-3095-CF9C-15CD-5C7B9F63E7C2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Chapter :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97287-9F7E-215E-02EA-55C07D71E215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733E1-3E92-D12A-B00A-87FC8420E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B217E-9680-5B2C-C449-1F80E48AC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6C751-0292-CE15-6349-158EAB2344C9}"/>
              </a:ext>
            </a:extLst>
          </p:cNvPr>
          <p:cNvSpPr txBox="1"/>
          <p:nvPr/>
        </p:nvSpPr>
        <p:spPr>
          <a:xfrm>
            <a:off x="844347" y="1689809"/>
            <a:ext cx="82585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 Handling NULL with CASE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CASE to handle NULL values explicitly.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SELECT    CASE 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	WHEN </a:t>
            </a:r>
            <a:r>
              <a:rPr lang="en-US" b="1" dirty="0" err="1">
                <a:solidFill>
                  <a:srgbClr val="FFFF00"/>
                </a:solidFill>
              </a:rPr>
              <a:t>column_name</a:t>
            </a:r>
            <a:r>
              <a:rPr lang="en-US" b="1" dirty="0">
                <a:solidFill>
                  <a:srgbClr val="FFFF00"/>
                </a:solidFill>
              </a:rPr>
              <a:t> IS NULL THEN  'No Value'       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	ELSE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		</a:t>
            </a:r>
            <a:r>
              <a:rPr lang="en-US" b="1" dirty="0" err="1">
                <a:solidFill>
                  <a:srgbClr val="FFFF00"/>
                </a:solidFill>
              </a:rPr>
              <a:t>column_name</a:t>
            </a:r>
            <a:r>
              <a:rPr lang="en-US" b="1" dirty="0">
                <a:solidFill>
                  <a:srgbClr val="FFFF00"/>
                </a:solidFill>
              </a:rPr>
              <a:t>   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END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	AS status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FROM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				table_name;</a:t>
            </a:r>
          </a:p>
        </p:txBody>
      </p:sp>
    </p:spTree>
    <p:extLst>
      <p:ext uri="{BB962C8B-B14F-4D97-AF65-F5344CB8AC3E}">
        <p14:creationId xmlns:p14="http://schemas.microsoft.com/office/powerpoint/2010/main" val="424737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4275</TotalTime>
  <Words>72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524</cp:revision>
  <dcterms:created xsi:type="dcterms:W3CDTF">2023-03-02T14:00:34Z</dcterms:created>
  <dcterms:modified xsi:type="dcterms:W3CDTF">2025-01-18T13:07:02Z</dcterms:modified>
</cp:coreProperties>
</file>